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Nunito ExtraLight"/>
      <p:regular r:id="rId22"/>
      <p:bold r:id="rId23"/>
      <p:italic r:id="rId24"/>
      <p:boldItalic r:id="rId25"/>
    </p:embeddedFont>
    <p:embeddedFont>
      <p:font typeface="Nunito"/>
      <p:regular r:id="rId26"/>
      <p:bold r:id="rId27"/>
      <p:italic r:id="rId28"/>
      <p:boldItalic r:id="rId29"/>
    </p:embeddedFont>
    <p:embeddedFont>
      <p:font typeface="Nunito ExtraBold"/>
      <p:bold r:id="rId30"/>
      <p:boldItalic r:id="rId31"/>
    </p:embeddedFont>
    <p:embeddedFont>
      <p:font typeface="Nunito Black"/>
      <p:bold r:id="rId32"/>
      <p:boldItalic r:id="rId33"/>
    </p:embeddedFont>
    <p:embeddedFont>
      <p:font typeface="Nunito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NunitoExtraLight-regular.fntdata"/><Relationship Id="rId21" Type="http://schemas.openxmlformats.org/officeDocument/2006/relationships/slide" Target="slides/slide15.xml"/><Relationship Id="rId24" Type="http://schemas.openxmlformats.org/officeDocument/2006/relationships/font" Target="fonts/NunitoExtraLight-italic.fntdata"/><Relationship Id="rId23" Type="http://schemas.openxmlformats.org/officeDocument/2006/relationships/font" Target="fonts/NunitoExtra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regular.fntdata"/><Relationship Id="rId25" Type="http://schemas.openxmlformats.org/officeDocument/2006/relationships/font" Target="fonts/NunitoExtraLight-boldItalic.fntdata"/><Relationship Id="rId28" Type="http://schemas.openxmlformats.org/officeDocument/2006/relationships/font" Target="fonts/Nunito-italic.fntdata"/><Relationship Id="rId27" Type="http://schemas.openxmlformats.org/officeDocument/2006/relationships/font" Target="fonts/Nunit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ExtraBold-boldItalic.fntdata"/><Relationship Id="rId30" Type="http://schemas.openxmlformats.org/officeDocument/2006/relationships/font" Target="fonts/NunitoExtraBold-bold.fntdata"/><Relationship Id="rId11" Type="http://schemas.openxmlformats.org/officeDocument/2006/relationships/slide" Target="slides/slide5.xml"/><Relationship Id="rId33" Type="http://schemas.openxmlformats.org/officeDocument/2006/relationships/font" Target="fonts/NunitoBlack-boldItalic.fntdata"/><Relationship Id="rId10" Type="http://schemas.openxmlformats.org/officeDocument/2006/relationships/slide" Target="slides/slide4.xml"/><Relationship Id="rId32" Type="http://schemas.openxmlformats.org/officeDocument/2006/relationships/font" Target="fonts/NunitoBlack-bold.fntdata"/><Relationship Id="rId13" Type="http://schemas.openxmlformats.org/officeDocument/2006/relationships/slide" Target="slides/slide7.xml"/><Relationship Id="rId35" Type="http://schemas.openxmlformats.org/officeDocument/2006/relationships/font" Target="fonts/NunitoLight-bold.fntdata"/><Relationship Id="rId12" Type="http://schemas.openxmlformats.org/officeDocument/2006/relationships/slide" Target="slides/slide6.xml"/><Relationship Id="rId34" Type="http://schemas.openxmlformats.org/officeDocument/2006/relationships/font" Target="fonts/NunitoLight-regular.fntdata"/><Relationship Id="rId15" Type="http://schemas.openxmlformats.org/officeDocument/2006/relationships/slide" Target="slides/slide9.xml"/><Relationship Id="rId37" Type="http://schemas.openxmlformats.org/officeDocument/2006/relationships/font" Target="fonts/NunitoLight-boldItalic.fntdata"/><Relationship Id="rId14" Type="http://schemas.openxmlformats.org/officeDocument/2006/relationships/slide" Target="slides/slide8.xml"/><Relationship Id="rId36" Type="http://schemas.openxmlformats.org/officeDocument/2006/relationships/font" Target="fonts/NunitoLight-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43c2c12a0b_2_2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143c2c12a0b_2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43c2c12a0b_2_45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143c2c12a0b_2_4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4f83294b9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4f83294b9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4f2b4182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4f2b4182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4f2b4182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4f2b4182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32aad9b0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32aad9b0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2f7c2957e3_9_1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22f7c2957e3_9_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43c2c12a0b_2_53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143c2c12a0b_2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4f2b08b8db_0_1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g24f2b08b8db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4f2b08b8db_0_1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24f2b08b8db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43c2c12a0b_2_49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143c2c12a0b_2_4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32aad9b0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32aad9b0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4f83294b91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4f83294b91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4f83294b9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4f83294b9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32aad9b029_0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232aad9b029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www.pptmon.com/" TargetMode="External"/><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www.pptmon.com/" TargetMode="External"/><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www.pptmon.com/" TargetMode="External"/><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www.pptmon.com/" TargetMode="External"/><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6.png"/><Relationship Id="rId13" Type="http://schemas.openxmlformats.org/officeDocument/2006/relationships/image" Target="../media/image20.png"/><Relationship Id="rId12"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hyperlink" Target="http://pptmon.com/" TargetMode="External"/><Relationship Id="rId4" Type="http://schemas.openxmlformats.org/officeDocument/2006/relationships/image" Target="../media/image14.png"/><Relationship Id="rId9" Type="http://schemas.openxmlformats.org/officeDocument/2006/relationships/image" Target="../media/image2.png"/><Relationship Id="rId14" Type="http://schemas.openxmlformats.org/officeDocument/2006/relationships/image" Target="../media/image21.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9.png"/><Relationship Id="rId8"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2.png"/><Relationship Id="rId14" Type="http://schemas.openxmlformats.org/officeDocument/2006/relationships/image" Target="../media/image11.png"/><Relationship Id="rId5" Type="http://schemas.openxmlformats.org/officeDocument/2006/relationships/hyperlink" Target="http://pptmon.com/" TargetMode="External"/><Relationship Id="rId6" Type="http://schemas.openxmlformats.org/officeDocument/2006/relationships/image" Target="../media/image14.png"/><Relationship Id="rId7" Type="http://schemas.openxmlformats.org/officeDocument/2006/relationships/hyperlink" Target="https://pptmon.com/" TargetMode="External"/><Relationship Id="rId8" Type="http://schemas.openxmlformats.org/officeDocument/2006/relationships/hyperlink" Target="http://www.pptmon.com/" TargetMode="External"/></Relationships>
</file>

<file path=ppt/slideLayouts/_rels/slideLayout18.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www.pptmon.com/" TargetMode="External"/><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www.pptmon.com/" TargetMode="External"/><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6.png"/><Relationship Id="rId13" Type="http://schemas.openxmlformats.org/officeDocument/2006/relationships/image" Target="../media/image20.png"/><Relationship Id="rId12"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hyperlink" Target="http://pptmon.com/" TargetMode="External"/><Relationship Id="rId9" Type="http://schemas.openxmlformats.org/officeDocument/2006/relationships/image" Target="../media/image2.png"/><Relationship Id="rId14"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hyperlink" Target="https://pptmon.com/" TargetMode="External"/><Relationship Id="rId7" Type="http://schemas.openxmlformats.org/officeDocument/2006/relationships/hyperlink" Target="http://www.pptmon.com/" TargetMode="External"/><Relationship Id="rId8"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pptmon.com/" TargetMode="External"/><Relationship Id="rId1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hyperlink" Target="http://pptmon.com/" TargetMode="External"/><Relationship Id="rId7" Type="http://schemas.openxmlformats.org/officeDocument/2006/relationships/image" Target="../media/image14.png"/><Relationship Id="rId8" Type="http://schemas.openxmlformats.org/officeDocument/2006/relationships/hyperlink" Target="https://pptmon.com/" TargetMode="External"/></Relationships>
</file>

<file path=ppt/slideLayouts/_rels/slideLayout22.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hyperlink" Target="http://pptmon.com/" TargetMode="External"/><Relationship Id="rId4" Type="http://schemas.openxmlformats.org/officeDocument/2006/relationships/image" Target="../media/image14.png"/><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1.png"/><Relationship Id="rId8"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13.png"/><Relationship Id="rId14" Type="http://schemas.openxmlformats.org/officeDocument/2006/relationships/image" Target="../media/image11.png"/><Relationship Id="rId5" Type="http://schemas.openxmlformats.org/officeDocument/2006/relationships/hyperlink" Target="http://pptmon.com/" TargetMode="External"/><Relationship Id="rId6" Type="http://schemas.openxmlformats.org/officeDocument/2006/relationships/image" Target="../media/image14.png"/><Relationship Id="rId7" Type="http://schemas.openxmlformats.org/officeDocument/2006/relationships/hyperlink" Target="https://pptmon.com/" TargetMode="External"/><Relationship Id="rId8" Type="http://schemas.openxmlformats.org/officeDocument/2006/relationships/hyperlink" Target="http://www.pptmon.com/" TargetMode="External"/></Relationships>
</file>

<file path=ppt/slideLayouts/_rels/slideLayout24.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hyperlink" Target="http://www.pptmon.com/" TargetMode="External"/><Relationship Id="rId14" Type="http://schemas.openxmlformats.org/officeDocument/2006/relationships/image" Target="../media/image11.png"/><Relationship Id="rId5" Type="http://schemas.openxmlformats.org/officeDocument/2006/relationships/image" Target="../media/image2.png"/><Relationship Id="rId6" Type="http://schemas.openxmlformats.org/officeDocument/2006/relationships/hyperlink" Target="http://pptmon.com/" TargetMode="External"/><Relationship Id="rId7" Type="http://schemas.openxmlformats.org/officeDocument/2006/relationships/image" Target="../media/image14.png"/><Relationship Id="rId8" Type="http://schemas.openxmlformats.org/officeDocument/2006/relationships/hyperlink" Target="https://pptmon.com/" TargetMode="External"/></Relationships>
</file>

<file path=ppt/slideLayouts/_rels/slideLayout25.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www.pptmon.com/" TargetMode="External"/><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pptmon.com/" TargetMode="External"/><Relationship Id="rId1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hyperlink" Target="http://pptmon.com/" TargetMode="External"/><Relationship Id="rId7" Type="http://schemas.openxmlformats.org/officeDocument/2006/relationships/image" Target="../media/image14.png"/><Relationship Id="rId8" Type="http://schemas.openxmlformats.org/officeDocument/2006/relationships/hyperlink" Target="https://pptmon.com/" TargetMode="External"/></Relationships>
</file>

<file path=ppt/slideLayouts/_rels/slideLayout27.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2.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hyperlink" Target="http://www.pptmon.com/" TargetMode="External"/><Relationship Id="rId14" Type="http://schemas.openxmlformats.org/officeDocument/2006/relationships/image" Target="../media/image11.png"/><Relationship Id="rId5" Type="http://schemas.openxmlformats.org/officeDocument/2006/relationships/image" Target="../media/image1.png"/><Relationship Id="rId6" Type="http://schemas.openxmlformats.org/officeDocument/2006/relationships/hyperlink" Target="http://pptmon.com/" TargetMode="External"/><Relationship Id="rId7" Type="http://schemas.openxmlformats.org/officeDocument/2006/relationships/image" Target="../media/image14.png"/><Relationship Id="rId8" Type="http://schemas.openxmlformats.org/officeDocument/2006/relationships/hyperlink" Target="https://pptmon.com/" TargetMode="External"/></Relationships>
</file>

<file path=ppt/slideLayouts/_rels/slideLayout28.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2.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hyperlink" Target="http://www.pptmon.com/" TargetMode="External"/><Relationship Id="rId14" Type="http://schemas.openxmlformats.org/officeDocument/2006/relationships/image" Target="../media/image11.png"/><Relationship Id="rId5" Type="http://schemas.openxmlformats.org/officeDocument/2006/relationships/image" Target="../media/image8.png"/><Relationship Id="rId6" Type="http://schemas.openxmlformats.org/officeDocument/2006/relationships/hyperlink" Target="http://pptmon.com/" TargetMode="External"/><Relationship Id="rId7" Type="http://schemas.openxmlformats.org/officeDocument/2006/relationships/image" Target="../media/image14.png"/><Relationship Id="rId8" Type="http://schemas.openxmlformats.org/officeDocument/2006/relationships/hyperlink" Target="https://pptmon.com/" TargetMode="External"/></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www.pptmon.com/" TargetMode="External"/><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pptmon.com/" TargetMode="External"/><Relationship Id="rId4" Type="http://schemas.openxmlformats.org/officeDocument/2006/relationships/image" Target="../media/image14.png"/><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9.png"/><Relationship Id="rId8"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3.png"/><Relationship Id="rId13" Type="http://schemas.openxmlformats.org/officeDocument/2006/relationships/image" Target="../media/image21.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pptmon.com/" TargetMode="External"/><Relationship Id="rId4" Type="http://schemas.openxmlformats.org/officeDocument/2006/relationships/image" Target="../media/image14.png"/><Relationship Id="rId9" Type="http://schemas.openxmlformats.org/officeDocument/2006/relationships/image" Target="../media/image6.png"/><Relationship Id="rId14" Type="http://schemas.openxmlformats.org/officeDocument/2006/relationships/image" Target="../media/image11.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 Id="rId7" Type="http://schemas.openxmlformats.org/officeDocument/2006/relationships/image" Target="../media/image9.png"/><Relationship Id="rId8"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png"/><Relationship Id="rId13" Type="http://schemas.openxmlformats.org/officeDocument/2006/relationships/image" Target="../media/image21.png"/><Relationship Id="rId12"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 Id="rId4" Type="http://schemas.openxmlformats.org/officeDocument/2006/relationships/image" Target="../media/image20.png"/><Relationship Id="rId9" Type="http://schemas.openxmlformats.org/officeDocument/2006/relationships/image" Target="../media/image9.png"/><Relationship Id="rId14" Type="http://schemas.openxmlformats.org/officeDocument/2006/relationships/image" Target="../media/image11.png"/><Relationship Id="rId5" Type="http://schemas.openxmlformats.org/officeDocument/2006/relationships/hyperlink" Target="http://pptmon.com/" TargetMode="External"/><Relationship Id="rId6" Type="http://schemas.openxmlformats.org/officeDocument/2006/relationships/image" Target="../media/image14.png"/><Relationship Id="rId7" Type="http://schemas.openxmlformats.org/officeDocument/2006/relationships/hyperlink" Target="https://pptmon.com/" TargetMode="External"/><Relationship Id="rId8" Type="http://schemas.openxmlformats.org/officeDocument/2006/relationships/hyperlink" Target="http://www.pptmon.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14.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pic>
        <p:nvPicPr>
          <p:cNvPr id="52" name="Google Shape;52;p14">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53" name="Google Shape;53;p14">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54" name="Google Shape;54;p14"/>
          <p:cNvSpPr/>
          <p:nvPr/>
        </p:nvSpPr>
        <p:spPr>
          <a:xfrm>
            <a:off x="2007000" y="946003"/>
            <a:ext cx="5130000" cy="3251494"/>
          </a:xfrm>
          <a:prstGeom prst="roundRect">
            <a:avLst>
              <a:gd fmla="val 7293"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55" name="Google Shape;55;p14"/>
          <p:cNvPicPr preferRelativeResize="0"/>
          <p:nvPr/>
        </p:nvPicPr>
        <p:blipFill rotWithShape="1">
          <a:blip r:embed="rId6">
            <a:alphaModFix/>
          </a:blip>
          <a:srcRect b="57278" l="0" r="33344" t="0"/>
          <a:stretch/>
        </p:blipFill>
        <p:spPr>
          <a:xfrm>
            <a:off x="6737789" y="3817795"/>
            <a:ext cx="2406211" cy="1325705"/>
          </a:xfrm>
          <a:prstGeom prst="rect">
            <a:avLst/>
          </a:prstGeom>
          <a:noFill/>
          <a:ln>
            <a:noFill/>
          </a:ln>
          <a:effectLst>
            <a:outerShdw blurRad="127000" sx="101000" rotWithShape="0" algn="ctr" sy="101000">
              <a:srgbClr val="000000">
                <a:alpha val="14901"/>
              </a:srgbClr>
            </a:outerShdw>
          </a:effectLst>
        </p:spPr>
      </p:pic>
      <p:pic>
        <p:nvPicPr>
          <p:cNvPr id="56" name="Google Shape;56;p14"/>
          <p:cNvPicPr preferRelativeResize="0"/>
          <p:nvPr/>
        </p:nvPicPr>
        <p:blipFill rotWithShape="1">
          <a:blip r:embed="rId7">
            <a:alphaModFix/>
          </a:blip>
          <a:srcRect b="0" l="0" r="0" t="0"/>
          <a:stretch/>
        </p:blipFill>
        <p:spPr>
          <a:xfrm>
            <a:off x="6230566" y="209257"/>
            <a:ext cx="2779824" cy="2191043"/>
          </a:xfrm>
          <a:prstGeom prst="rect">
            <a:avLst/>
          </a:prstGeom>
          <a:noFill/>
          <a:ln>
            <a:noFill/>
          </a:ln>
          <a:effectLst>
            <a:outerShdw blurRad="127000" sx="101000" rotWithShape="0" algn="ctr" sy="101000">
              <a:srgbClr val="000000">
                <a:alpha val="14901"/>
              </a:srgbClr>
            </a:outerShdw>
          </a:effectLst>
        </p:spPr>
      </p:pic>
      <p:pic>
        <p:nvPicPr>
          <p:cNvPr id="57" name="Google Shape;57;p14"/>
          <p:cNvPicPr preferRelativeResize="0"/>
          <p:nvPr/>
        </p:nvPicPr>
        <p:blipFill rotWithShape="1">
          <a:blip r:embed="rId8">
            <a:alphaModFix/>
          </a:blip>
          <a:srcRect b="0" l="21709" r="0" t="0"/>
          <a:stretch/>
        </p:blipFill>
        <p:spPr>
          <a:xfrm>
            <a:off x="-1" y="2571750"/>
            <a:ext cx="1764497" cy="2437171"/>
          </a:xfrm>
          <a:prstGeom prst="rect">
            <a:avLst/>
          </a:prstGeom>
          <a:noFill/>
          <a:ln>
            <a:noFill/>
          </a:ln>
          <a:effectLst>
            <a:outerShdw blurRad="127000" sx="101000" rotWithShape="0" algn="ctr" sy="101000">
              <a:srgbClr val="000000">
                <a:alpha val="14901"/>
              </a:srgbClr>
            </a:outerShdw>
          </a:effectLst>
        </p:spPr>
      </p:pic>
      <p:pic>
        <p:nvPicPr>
          <p:cNvPr id="58" name="Google Shape;58;p14"/>
          <p:cNvPicPr preferRelativeResize="0"/>
          <p:nvPr/>
        </p:nvPicPr>
        <p:blipFill rotWithShape="1">
          <a:blip r:embed="rId9">
            <a:alphaModFix/>
          </a:blip>
          <a:srcRect b="0" l="24862" r="0" t="50000"/>
          <a:stretch/>
        </p:blipFill>
        <p:spPr>
          <a:xfrm>
            <a:off x="0" y="0"/>
            <a:ext cx="2473089" cy="1015890"/>
          </a:xfrm>
          <a:prstGeom prst="rect">
            <a:avLst/>
          </a:prstGeom>
          <a:noFill/>
          <a:ln>
            <a:noFill/>
          </a:ln>
          <a:effectLst>
            <a:outerShdw blurRad="127000" sx="101000" rotWithShape="0" algn="ctr" sy="101000">
              <a:srgbClr val="000000">
                <a:alpha val="14901"/>
              </a:srgbClr>
            </a:outerShdw>
          </a:effectLst>
        </p:spPr>
      </p:pic>
      <p:pic>
        <p:nvPicPr>
          <p:cNvPr id="59" name="Google Shape;59;p14"/>
          <p:cNvPicPr preferRelativeResize="0"/>
          <p:nvPr/>
        </p:nvPicPr>
        <p:blipFill rotWithShape="1">
          <a:blip r:embed="rId10">
            <a:alphaModFix/>
          </a:blip>
          <a:srcRect b="0" l="0" r="0" t="0"/>
          <a:stretch/>
        </p:blipFill>
        <p:spPr>
          <a:xfrm>
            <a:off x="6983129" y="518372"/>
            <a:ext cx="1053144" cy="1289782"/>
          </a:xfrm>
          <a:prstGeom prst="rect">
            <a:avLst/>
          </a:prstGeom>
          <a:noFill/>
          <a:ln>
            <a:noFill/>
          </a:ln>
          <a:effectLst>
            <a:outerShdw blurRad="127000" sx="101000" rotWithShape="0" algn="ctr" sy="101000">
              <a:srgbClr val="000000">
                <a:alpha val="14901"/>
              </a:srgbClr>
            </a:outerShdw>
          </a:effectLst>
        </p:spPr>
      </p:pic>
      <p:pic>
        <p:nvPicPr>
          <p:cNvPr id="60" name="Google Shape;60;p14"/>
          <p:cNvPicPr preferRelativeResize="0"/>
          <p:nvPr/>
        </p:nvPicPr>
        <p:blipFill rotWithShape="1">
          <a:blip r:embed="rId11">
            <a:alphaModFix/>
          </a:blip>
          <a:srcRect b="0" l="0" r="0" t="0"/>
          <a:stretch/>
        </p:blipFill>
        <p:spPr>
          <a:xfrm>
            <a:off x="7654570" y="2315569"/>
            <a:ext cx="1053144" cy="1060457"/>
          </a:xfrm>
          <a:prstGeom prst="rect">
            <a:avLst/>
          </a:prstGeom>
          <a:noFill/>
          <a:ln>
            <a:noFill/>
          </a:ln>
          <a:effectLst>
            <a:outerShdw blurRad="127000" sx="101000" rotWithShape="0" algn="ctr" sy="101000">
              <a:srgbClr val="000000">
                <a:alpha val="14901"/>
              </a:srgbClr>
            </a:outerShdw>
          </a:effectLst>
        </p:spPr>
      </p:pic>
      <p:pic>
        <p:nvPicPr>
          <p:cNvPr id="61" name="Google Shape;61;p14"/>
          <p:cNvPicPr preferRelativeResize="0"/>
          <p:nvPr/>
        </p:nvPicPr>
        <p:blipFill rotWithShape="1">
          <a:blip r:embed="rId12">
            <a:alphaModFix/>
          </a:blip>
          <a:srcRect b="0" l="0" r="0" t="0"/>
          <a:stretch/>
        </p:blipFill>
        <p:spPr>
          <a:xfrm>
            <a:off x="7292569" y="3644816"/>
            <a:ext cx="1053144" cy="1289426"/>
          </a:xfrm>
          <a:prstGeom prst="rect">
            <a:avLst/>
          </a:prstGeom>
          <a:noFill/>
          <a:ln>
            <a:noFill/>
          </a:ln>
          <a:effectLst>
            <a:outerShdw blurRad="127000" sx="101000" rotWithShape="0" algn="ctr" sy="101000">
              <a:srgbClr val="000000">
                <a:alpha val="14901"/>
              </a:srgbClr>
            </a:outerShdw>
          </a:effectLst>
        </p:spPr>
      </p:pic>
      <p:pic>
        <p:nvPicPr>
          <p:cNvPr id="62" name="Google Shape;62;p14"/>
          <p:cNvPicPr preferRelativeResize="0"/>
          <p:nvPr/>
        </p:nvPicPr>
        <p:blipFill rotWithShape="1">
          <a:blip r:embed="rId13">
            <a:alphaModFix/>
          </a:blip>
          <a:srcRect b="0" l="0" r="0" t="0"/>
          <a:stretch/>
        </p:blipFill>
        <p:spPr>
          <a:xfrm>
            <a:off x="373684" y="696214"/>
            <a:ext cx="1633316" cy="1318826"/>
          </a:xfrm>
          <a:prstGeom prst="rect">
            <a:avLst/>
          </a:prstGeom>
          <a:noFill/>
          <a:ln>
            <a:noFill/>
          </a:ln>
          <a:effectLst>
            <a:outerShdw blurRad="127000" sx="101000" rotWithShape="0" algn="ctr" sy="101000">
              <a:srgbClr val="000000">
                <a:alpha val="14901"/>
              </a:srgbClr>
            </a:outerShdw>
          </a:effectLst>
        </p:spPr>
      </p:pic>
      <p:pic>
        <p:nvPicPr>
          <p:cNvPr id="63" name="Google Shape;63;p14"/>
          <p:cNvPicPr preferRelativeResize="0"/>
          <p:nvPr/>
        </p:nvPicPr>
        <p:blipFill rotWithShape="1">
          <a:blip r:embed="rId14">
            <a:alphaModFix/>
          </a:blip>
          <a:srcRect b="0" l="0" r="0" t="0"/>
          <a:stretch/>
        </p:blipFill>
        <p:spPr>
          <a:xfrm>
            <a:off x="1111226" y="3860543"/>
            <a:ext cx="1361864" cy="1240208"/>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64" name="Shape 64"/>
        <p:cNvGrpSpPr/>
        <p:nvPr/>
      </p:nvGrpSpPr>
      <p:grpSpPr>
        <a:xfrm>
          <a:off x="0" y="0"/>
          <a:ext cx="0" cy="0"/>
          <a:chOff x="0" y="0"/>
          <a:chExt cx="0" cy="0"/>
        </a:xfrm>
      </p:grpSpPr>
      <p:pic>
        <p:nvPicPr>
          <p:cNvPr id="65" name="Google Shape;65;p1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66" name="Google Shape;66;p1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67" name="Google Shape;67;p15"/>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68" name="Google Shape;68;p15"/>
          <p:cNvPicPr preferRelativeResize="0"/>
          <p:nvPr/>
        </p:nvPicPr>
        <p:blipFill rotWithShape="1">
          <a:blip r:embed="rId6">
            <a:alphaModFix/>
          </a:blip>
          <a:srcRect b="53728" l="0" r="21373" t="0"/>
          <a:stretch/>
        </p:blipFill>
        <p:spPr>
          <a:xfrm>
            <a:off x="7392983" y="4257677"/>
            <a:ext cx="1751018" cy="885824"/>
          </a:xfrm>
          <a:prstGeom prst="rect">
            <a:avLst/>
          </a:prstGeom>
          <a:noFill/>
          <a:ln>
            <a:noFill/>
          </a:ln>
          <a:effectLst>
            <a:outerShdw blurRad="127000" sx="101000" rotWithShape="0" algn="ctr" sy="101000">
              <a:srgbClr val="000000">
                <a:alpha val="14901"/>
              </a:srgbClr>
            </a:outerShdw>
          </a:effectLst>
        </p:spPr>
      </p:pic>
      <p:pic>
        <p:nvPicPr>
          <p:cNvPr id="69" name="Google Shape;69;p15"/>
          <p:cNvPicPr preferRelativeResize="0"/>
          <p:nvPr/>
        </p:nvPicPr>
        <p:blipFill rotWithShape="1">
          <a:blip r:embed="rId7">
            <a:alphaModFix/>
          </a:blip>
          <a:srcRect b="34465" l="9226" r="0" t="0"/>
          <a:stretch/>
        </p:blipFill>
        <p:spPr>
          <a:xfrm>
            <a:off x="0" y="4257676"/>
            <a:ext cx="1556700" cy="885824"/>
          </a:xfrm>
          <a:prstGeom prst="rect">
            <a:avLst/>
          </a:prstGeom>
          <a:noFill/>
          <a:ln>
            <a:noFill/>
          </a:ln>
          <a:effectLst>
            <a:outerShdw blurRad="127000" sx="101000" rotWithShape="0" algn="ctr" sy="101000">
              <a:srgbClr val="000000">
                <a:alpha val="14901"/>
              </a:srgbClr>
            </a:outerShdw>
          </a:effectLst>
        </p:spPr>
      </p:pic>
      <p:pic>
        <p:nvPicPr>
          <p:cNvPr id="70" name="Google Shape;70;p15"/>
          <p:cNvPicPr preferRelativeResize="0"/>
          <p:nvPr/>
        </p:nvPicPr>
        <p:blipFill rotWithShape="1">
          <a:blip r:embed="rId8">
            <a:alphaModFix/>
          </a:blip>
          <a:srcRect b="0" l="0" r="15466" t="18144"/>
          <a:stretch/>
        </p:blipFill>
        <p:spPr>
          <a:xfrm>
            <a:off x="7968647" y="-1"/>
            <a:ext cx="1175353" cy="1230736"/>
          </a:xfrm>
          <a:prstGeom prst="rect">
            <a:avLst/>
          </a:prstGeom>
          <a:noFill/>
          <a:ln>
            <a:noFill/>
          </a:ln>
          <a:effectLst>
            <a:outerShdw blurRad="127000" sx="101000" rotWithShape="0" algn="ctr" sy="101000">
              <a:srgbClr val="000000">
                <a:alpha val="14901"/>
              </a:srgbClr>
            </a:outerShdw>
          </a:effectLst>
        </p:spPr>
      </p:pic>
      <p:pic>
        <p:nvPicPr>
          <p:cNvPr id="71" name="Google Shape;71;p15"/>
          <p:cNvPicPr preferRelativeResize="0"/>
          <p:nvPr/>
        </p:nvPicPr>
        <p:blipFill rotWithShape="1">
          <a:blip r:embed="rId9">
            <a:alphaModFix/>
          </a:blip>
          <a:srcRect b="0" l="16284" r="0" t="38099"/>
          <a:stretch/>
        </p:blipFill>
        <p:spPr>
          <a:xfrm>
            <a:off x="0" y="-1"/>
            <a:ext cx="1699856" cy="775889"/>
          </a:xfrm>
          <a:prstGeom prst="rect">
            <a:avLst/>
          </a:prstGeom>
          <a:noFill/>
          <a:ln>
            <a:noFill/>
          </a:ln>
          <a:effectLst>
            <a:outerShdw blurRad="127000" sx="101000" rotWithShape="0" algn="ctr" sy="101000">
              <a:srgbClr val="000000">
                <a:alpha val="14901"/>
              </a:srgbClr>
            </a:outerShdw>
          </a:effectLst>
        </p:spPr>
      </p:pic>
      <p:pic>
        <p:nvPicPr>
          <p:cNvPr id="72" name="Google Shape;72;p15"/>
          <p:cNvPicPr preferRelativeResize="0"/>
          <p:nvPr/>
        </p:nvPicPr>
        <p:blipFill rotWithShape="1">
          <a:blip r:embed="rId10">
            <a:alphaModFix/>
          </a:blip>
          <a:srcRect b="0" l="0" r="0" t="0"/>
          <a:stretch/>
        </p:blipFill>
        <p:spPr>
          <a:xfrm>
            <a:off x="8239449" y="63527"/>
            <a:ext cx="678443" cy="830888"/>
          </a:xfrm>
          <a:prstGeom prst="rect">
            <a:avLst/>
          </a:prstGeom>
          <a:noFill/>
          <a:ln>
            <a:noFill/>
          </a:ln>
          <a:effectLst>
            <a:outerShdw blurRad="127000" sx="101000" rotWithShape="0" algn="ctr" sy="101000">
              <a:srgbClr val="000000">
                <a:alpha val="14901"/>
              </a:srgbClr>
            </a:outerShdw>
          </a:effectLst>
        </p:spPr>
      </p:pic>
      <p:pic>
        <p:nvPicPr>
          <p:cNvPr id="73" name="Google Shape;73;p15"/>
          <p:cNvPicPr preferRelativeResize="0"/>
          <p:nvPr/>
        </p:nvPicPr>
        <p:blipFill rotWithShape="1">
          <a:blip r:embed="rId11">
            <a:alphaModFix/>
          </a:blip>
          <a:srcRect b="0" l="0" r="0" t="0"/>
          <a:stretch/>
        </p:blipFill>
        <p:spPr>
          <a:xfrm>
            <a:off x="81584" y="4357859"/>
            <a:ext cx="780223" cy="785641"/>
          </a:xfrm>
          <a:prstGeom prst="rect">
            <a:avLst/>
          </a:prstGeom>
          <a:noFill/>
          <a:ln>
            <a:noFill/>
          </a:ln>
          <a:effectLst>
            <a:outerShdw blurRad="127000" sx="101000" rotWithShape="0" algn="ctr" sy="101000">
              <a:srgbClr val="000000">
                <a:alpha val="14901"/>
              </a:srgbClr>
            </a:outerShdw>
          </a:effectLst>
        </p:spPr>
      </p:pic>
      <p:pic>
        <p:nvPicPr>
          <p:cNvPr id="74" name="Google Shape;74;p15"/>
          <p:cNvPicPr preferRelativeResize="0"/>
          <p:nvPr/>
        </p:nvPicPr>
        <p:blipFill rotWithShape="1">
          <a:blip r:embed="rId12">
            <a:alphaModFix/>
          </a:blip>
          <a:srcRect b="0" l="0" r="0" t="0"/>
          <a:stretch/>
        </p:blipFill>
        <p:spPr>
          <a:xfrm>
            <a:off x="7864678" y="4047417"/>
            <a:ext cx="807626" cy="988825"/>
          </a:xfrm>
          <a:prstGeom prst="rect">
            <a:avLst/>
          </a:prstGeom>
          <a:noFill/>
          <a:ln>
            <a:noFill/>
          </a:ln>
          <a:effectLst>
            <a:outerShdw blurRad="127000" sx="101000" rotWithShape="0" algn="ctr" sy="101000">
              <a:srgbClr val="000000">
                <a:alpha val="14901"/>
              </a:srgbClr>
            </a:outerShdw>
          </a:effectLst>
        </p:spPr>
      </p:pic>
      <p:pic>
        <p:nvPicPr>
          <p:cNvPr id="75" name="Google Shape;75;p15"/>
          <p:cNvPicPr preferRelativeResize="0"/>
          <p:nvPr/>
        </p:nvPicPr>
        <p:blipFill rotWithShape="1">
          <a:blip r:embed="rId13">
            <a:alphaModFix/>
          </a:blip>
          <a:srcRect b="0" l="0" r="0" t="0"/>
          <a:stretch/>
        </p:blipFill>
        <p:spPr>
          <a:xfrm>
            <a:off x="226108" y="246078"/>
            <a:ext cx="780223" cy="629994"/>
          </a:xfrm>
          <a:prstGeom prst="rect">
            <a:avLst/>
          </a:prstGeom>
          <a:noFill/>
          <a:ln>
            <a:noFill/>
          </a:ln>
          <a:effectLst>
            <a:outerShdw blurRad="127000" sx="101000" rotWithShape="0" algn="ctr" sy="101000">
              <a:srgbClr val="000000">
                <a:alpha val="14901"/>
              </a:srgbClr>
            </a:outerShdw>
          </a:effectLst>
        </p:spPr>
      </p:pic>
      <p:pic>
        <p:nvPicPr>
          <p:cNvPr id="76" name="Google Shape;76;p15"/>
          <p:cNvPicPr preferRelativeResize="0"/>
          <p:nvPr/>
        </p:nvPicPr>
        <p:blipFill rotWithShape="1">
          <a:blip r:embed="rId14">
            <a:alphaModFix/>
          </a:blip>
          <a:srcRect b="20425" l="0" r="0" t="0"/>
          <a:stretch/>
        </p:blipFill>
        <p:spPr>
          <a:xfrm>
            <a:off x="6091004" y="4541829"/>
            <a:ext cx="830283" cy="601671"/>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77" name="Shape 77"/>
        <p:cNvGrpSpPr/>
        <p:nvPr/>
      </p:nvGrpSpPr>
      <p:grpSpPr>
        <a:xfrm>
          <a:off x="0" y="0"/>
          <a:ext cx="0" cy="0"/>
          <a:chOff x="0" y="0"/>
          <a:chExt cx="0" cy="0"/>
        </a:xfrm>
      </p:grpSpPr>
      <p:pic>
        <p:nvPicPr>
          <p:cNvPr id="78" name="Google Shape;78;p1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79" name="Google Shape;79;p1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80" name="Google Shape;80;p16"/>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81" name="Google Shape;81;p16"/>
          <p:cNvPicPr preferRelativeResize="0"/>
          <p:nvPr/>
        </p:nvPicPr>
        <p:blipFill rotWithShape="1">
          <a:blip r:embed="rId6">
            <a:alphaModFix/>
          </a:blip>
          <a:srcRect b="53728" l="0" r="21373" t="0"/>
          <a:stretch/>
        </p:blipFill>
        <p:spPr>
          <a:xfrm flipH="1">
            <a:off x="0" y="4257677"/>
            <a:ext cx="1751018" cy="885824"/>
          </a:xfrm>
          <a:prstGeom prst="rect">
            <a:avLst/>
          </a:prstGeom>
          <a:noFill/>
          <a:ln>
            <a:noFill/>
          </a:ln>
          <a:effectLst>
            <a:outerShdw blurRad="127000" sx="101000" rotWithShape="0" algn="ctr" sy="101000">
              <a:srgbClr val="000000">
                <a:alpha val="14901"/>
              </a:srgbClr>
            </a:outerShdw>
          </a:effectLst>
        </p:spPr>
      </p:pic>
      <p:pic>
        <p:nvPicPr>
          <p:cNvPr id="82" name="Google Shape;82;p16"/>
          <p:cNvPicPr preferRelativeResize="0"/>
          <p:nvPr/>
        </p:nvPicPr>
        <p:blipFill rotWithShape="1">
          <a:blip r:embed="rId7">
            <a:alphaModFix/>
          </a:blip>
          <a:srcRect b="34465" l="9226" r="0" t="0"/>
          <a:stretch/>
        </p:blipFill>
        <p:spPr>
          <a:xfrm flipH="1">
            <a:off x="7587300" y="4257676"/>
            <a:ext cx="1556700" cy="885824"/>
          </a:xfrm>
          <a:prstGeom prst="rect">
            <a:avLst/>
          </a:prstGeom>
          <a:noFill/>
          <a:ln>
            <a:noFill/>
          </a:ln>
          <a:effectLst>
            <a:outerShdw blurRad="127000" sx="101000" rotWithShape="0" algn="ctr" sy="101000">
              <a:srgbClr val="000000">
                <a:alpha val="14901"/>
              </a:srgbClr>
            </a:outerShdw>
          </a:effectLst>
        </p:spPr>
      </p:pic>
      <p:pic>
        <p:nvPicPr>
          <p:cNvPr id="83" name="Google Shape;83;p16"/>
          <p:cNvPicPr preferRelativeResize="0"/>
          <p:nvPr/>
        </p:nvPicPr>
        <p:blipFill rotWithShape="1">
          <a:blip r:embed="rId8">
            <a:alphaModFix/>
          </a:blip>
          <a:srcRect b="0" l="0" r="15466" t="18144"/>
          <a:stretch/>
        </p:blipFill>
        <p:spPr>
          <a:xfrm flipH="1">
            <a:off x="0" y="-1"/>
            <a:ext cx="1175353" cy="1230736"/>
          </a:xfrm>
          <a:prstGeom prst="rect">
            <a:avLst/>
          </a:prstGeom>
          <a:noFill/>
          <a:ln>
            <a:noFill/>
          </a:ln>
          <a:effectLst>
            <a:outerShdw blurRad="127000" sx="101000" rotWithShape="0" algn="ctr" sy="101000">
              <a:srgbClr val="000000">
                <a:alpha val="14901"/>
              </a:srgbClr>
            </a:outerShdw>
          </a:effectLst>
        </p:spPr>
      </p:pic>
      <p:pic>
        <p:nvPicPr>
          <p:cNvPr id="84" name="Google Shape;84;p16"/>
          <p:cNvPicPr preferRelativeResize="0"/>
          <p:nvPr/>
        </p:nvPicPr>
        <p:blipFill rotWithShape="1">
          <a:blip r:embed="rId9">
            <a:alphaModFix/>
          </a:blip>
          <a:srcRect b="0" l="16284" r="0" t="38099"/>
          <a:stretch/>
        </p:blipFill>
        <p:spPr>
          <a:xfrm flipH="1">
            <a:off x="7444145" y="-1"/>
            <a:ext cx="1699855" cy="775889"/>
          </a:xfrm>
          <a:prstGeom prst="rect">
            <a:avLst/>
          </a:prstGeom>
          <a:noFill/>
          <a:ln>
            <a:noFill/>
          </a:ln>
          <a:effectLst>
            <a:outerShdw blurRad="127000" sx="101000" rotWithShape="0" algn="ctr" sy="101000">
              <a:srgbClr val="000000">
                <a:alpha val="14901"/>
              </a:srgbClr>
            </a:outerShdw>
          </a:effectLst>
        </p:spPr>
      </p:pic>
      <p:pic>
        <p:nvPicPr>
          <p:cNvPr id="85" name="Google Shape;85;p16"/>
          <p:cNvPicPr preferRelativeResize="0"/>
          <p:nvPr/>
        </p:nvPicPr>
        <p:blipFill rotWithShape="1">
          <a:blip r:embed="rId10">
            <a:alphaModFix/>
          </a:blip>
          <a:srcRect b="0" l="0" r="0" t="0"/>
          <a:stretch/>
        </p:blipFill>
        <p:spPr>
          <a:xfrm flipH="1">
            <a:off x="226108" y="63527"/>
            <a:ext cx="678443" cy="830888"/>
          </a:xfrm>
          <a:prstGeom prst="rect">
            <a:avLst/>
          </a:prstGeom>
          <a:noFill/>
          <a:ln>
            <a:noFill/>
          </a:ln>
          <a:effectLst>
            <a:outerShdw blurRad="127000" sx="101000" rotWithShape="0" algn="ctr" sy="101000">
              <a:srgbClr val="000000">
                <a:alpha val="14901"/>
              </a:srgbClr>
            </a:outerShdw>
          </a:effectLst>
        </p:spPr>
      </p:pic>
      <p:pic>
        <p:nvPicPr>
          <p:cNvPr id="86" name="Google Shape;86;p16"/>
          <p:cNvPicPr preferRelativeResize="0"/>
          <p:nvPr/>
        </p:nvPicPr>
        <p:blipFill rotWithShape="1">
          <a:blip r:embed="rId11">
            <a:alphaModFix/>
          </a:blip>
          <a:srcRect b="0" l="0" r="0" t="0"/>
          <a:stretch/>
        </p:blipFill>
        <p:spPr>
          <a:xfrm flipH="1">
            <a:off x="8282193" y="4357859"/>
            <a:ext cx="780223" cy="785641"/>
          </a:xfrm>
          <a:prstGeom prst="rect">
            <a:avLst/>
          </a:prstGeom>
          <a:noFill/>
          <a:ln>
            <a:noFill/>
          </a:ln>
          <a:effectLst>
            <a:outerShdw blurRad="127000" sx="101000" rotWithShape="0" algn="ctr" sy="101000">
              <a:srgbClr val="000000">
                <a:alpha val="14901"/>
              </a:srgbClr>
            </a:outerShdw>
          </a:effectLst>
        </p:spPr>
      </p:pic>
      <p:pic>
        <p:nvPicPr>
          <p:cNvPr id="87" name="Google Shape;87;p16"/>
          <p:cNvPicPr preferRelativeResize="0"/>
          <p:nvPr/>
        </p:nvPicPr>
        <p:blipFill rotWithShape="1">
          <a:blip r:embed="rId12">
            <a:alphaModFix/>
          </a:blip>
          <a:srcRect b="0" l="0" r="0" t="0"/>
          <a:stretch/>
        </p:blipFill>
        <p:spPr>
          <a:xfrm flipH="1">
            <a:off x="471696" y="4047417"/>
            <a:ext cx="807626" cy="988825"/>
          </a:xfrm>
          <a:prstGeom prst="rect">
            <a:avLst/>
          </a:prstGeom>
          <a:noFill/>
          <a:ln>
            <a:noFill/>
          </a:ln>
          <a:effectLst>
            <a:outerShdw blurRad="127000" sx="101000" rotWithShape="0" algn="ctr" sy="101000">
              <a:srgbClr val="000000">
                <a:alpha val="14901"/>
              </a:srgbClr>
            </a:outerShdw>
          </a:effectLst>
        </p:spPr>
      </p:pic>
      <p:pic>
        <p:nvPicPr>
          <p:cNvPr id="88" name="Google Shape;88;p16"/>
          <p:cNvPicPr preferRelativeResize="0"/>
          <p:nvPr/>
        </p:nvPicPr>
        <p:blipFill rotWithShape="1">
          <a:blip r:embed="rId13">
            <a:alphaModFix/>
          </a:blip>
          <a:srcRect b="0" l="0" r="0" t="0"/>
          <a:stretch/>
        </p:blipFill>
        <p:spPr>
          <a:xfrm flipH="1">
            <a:off x="8137670" y="246078"/>
            <a:ext cx="780223" cy="629994"/>
          </a:xfrm>
          <a:prstGeom prst="rect">
            <a:avLst/>
          </a:prstGeom>
          <a:noFill/>
          <a:ln>
            <a:noFill/>
          </a:ln>
          <a:effectLst>
            <a:outerShdw blurRad="127000" sx="101000" rotWithShape="0" algn="ctr" sy="101000">
              <a:srgbClr val="000000">
                <a:alpha val="14901"/>
              </a:srgbClr>
            </a:outerShdw>
          </a:effectLst>
        </p:spPr>
      </p:pic>
      <p:pic>
        <p:nvPicPr>
          <p:cNvPr id="89" name="Google Shape;89;p16"/>
          <p:cNvPicPr preferRelativeResize="0"/>
          <p:nvPr/>
        </p:nvPicPr>
        <p:blipFill rotWithShape="1">
          <a:blip r:embed="rId14">
            <a:alphaModFix/>
          </a:blip>
          <a:srcRect b="20425" l="0" r="0" t="0"/>
          <a:stretch/>
        </p:blipFill>
        <p:spPr>
          <a:xfrm flipH="1">
            <a:off x="2222714" y="4541829"/>
            <a:ext cx="830283" cy="601671"/>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title">
  <p:cSld name="1_PPTMON title">
    <p:spTree>
      <p:nvGrpSpPr>
        <p:cNvPr id="90" name="Shape 90"/>
        <p:cNvGrpSpPr/>
        <p:nvPr/>
      </p:nvGrpSpPr>
      <p:grpSpPr>
        <a:xfrm>
          <a:off x="0" y="0"/>
          <a:ext cx="0" cy="0"/>
          <a:chOff x="0" y="0"/>
          <a:chExt cx="0" cy="0"/>
        </a:xfrm>
      </p:grpSpPr>
      <p:pic>
        <p:nvPicPr>
          <p:cNvPr id="91" name="Google Shape;91;p1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92" name="Google Shape;92;p1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93" name="Google Shape;93;p17"/>
          <p:cNvSpPr/>
          <p:nvPr/>
        </p:nvSpPr>
        <p:spPr>
          <a:xfrm>
            <a:off x="2007000" y="946003"/>
            <a:ext cx="5130000" cy="3251494"/>
          </a:xfrm>
          <a:prstGeom prst="roundRect">
            <a:avLst>
              <a:gd fmla="val 7293"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94" name="Google Shape;94;p17"/>
          <p:cNvPicPr preferRelativeResize="0"/>
          <p:nvPr/>
        </p:nvPicPr>
        <p:blipFill rotWithShape="1">
          <a:blip r:embed="rId6">
            <a:alphaModFix/>
          </a:blip>
          <a:srcRect b="57278" l="0" r="33344" t="0"/>
          <a:stretch/>
        </p:blipFill>
        <p:spPr>
          <a:xfrm flipH="1">
            <a:off x="-1" y="3817795"/>
            <a:ext cx="2406211" cy="1325705"/>
          </a:xfrm>
          <a:prstGeom prst="rect">
            <a:avLst/>
          </a:prstGeom>
          <a:noFill/>
          <a:ln>
            <a:noFill/>
          </a:ln>
          <a:effectLst>
            <a:outerShdw blurRad="127000" sx="101000" rotWithShape="0" algn="ctr" sy="101000">
              <a:srgbClr val="000000">
                <a:alpha val="14901"/>
              </a:srgbClr>
            </a:outerShdw>
          </a:effectLst>
        </p:spPr>
      </p:pic>
      <p:pic>
        <p:nvPicPr>
          <p:cNvPr id="95" name="Google Shape;95;p17"/>
          <p:cNvPicPr preferRelativeResize="0"/>
          <p:nvPr/>
        </p:nvPicPr>
        <p:blipFill rotWithShape="1">
          <a:blip r:embed="rId7">
            <a:alphaModFix/>
          </a:blip>
          <a:srcRect b="0" l="0" r="0" t="0"/>
          <a:stretch/>
        </p:blipFill>
        <p:spPr>
          <a:xfrm flipH="1">
            <a:off x="133609" y="209257"/>
            <a:ext cx="2779824" cy="2191043"/>
          </a:xfrm>
          <a:prstGeom prst="rect">
            <a:avLst/>
          </a:prstGeom>
          <a:noFill/>
          <a:ln>
            <a:noFill/>
          </a:ln>
          <a:effectLst>
            <a:outerShdw blurRad="127000" sx="101000" rotWithShape="0" algn="ctr" sy="101000">
              <a:srgbClr val="000000">
                <a:alpha val="14901"/>
              </a:srgbClr>
            </a:outerShdw>
          </a:effectLst>
        </p:spPr>
      </p:pic>
      <p:pic>
        <p:nvPicPr>
          <p:cNvPr id="96" name="Google Shape;96;p17"/>
          <p:cNvPicPr preferRelativeResize="0"/>
          <p:nvPr/>
        </p:nvPicPr>
        <p:blipFill rotWithShape="1">
          <a:blip r:embed="rId8">
            <a:alphaModFix/>
          </a:blip>
          <a:srcRect b="0" l="21709" r="0" t="0"/>
          <a:stretch/>
        </p:blipFill>
        <p:spPr>
          <a:xfrm flipH="1">
            <a:off x="7379503" y="2571750"/>
            <a:ext cx="1764497" cy="2437171"/>
          </a:xfrm>
          <a:prstGeom prst="rect">
            <a:avLst/>
          </a:prstGeom>
          <a:noFill/>
          <a:ln>
            <a:noFill/>
          </a:ln>
          <a:effectLst>
            <a:outerShdw blurRad="127000" sx="101000" rotWithShape="0" algn="ctr" sy="101000">
              <a:srgbClr val="000000">
                <a:alpha val="14901"/>
              </a:srgbClr>
            </a:outerShdw>
          </a:effectLst>
        </p:spPr>
      </p:pic>
      <p:pic>
        <p:nvPicPr>
          <p:cNvPr id="97" name="Google Shape;97;p17"/>
          <p:cNvPicPr preferRelativeResize="0"/>
          <p:nvPr/>
        </p:nvPicPr>
        <p:blipFill rotWithShape="1">
          <a:blip r:embed="rId9">
            <a:alphaModFix/>
          </a:blip>
          <a:srcRect b="0" l="24862" r="0" t="50000"/>
          <a:stretch/>
        </p:blipFill>
        <p:spPr>
          <a:xfrm flipH="1">
            <a:off x="6670910" y="0"/>
            <a:ext cx="2473089" cy="1015890"/>
          </a:xfrm>
          <a:prstGeom prst="rect">
            <a:avLst/>
          </a:prstGeom>
          <a:noFill/>
          <a:ln>
            <a:noFill/>
          </a:ln>
          <a:effectLst>
            <a:outerShdw blurRad="127000" sx="101000" rotWithShape="0" algn="ctr" sy="101000">
              <a:srgbClr val="000000">
                <a:alpha val="14901"/>
              </a:srgbClr>
            </a:outerShdw>
          </a:effectLst>
        </p:spPr>
      </p:pic>
      <p:pic>
        <p:nvPicPr>
          <p:cNvPr id="98" name="Google Shape;98;p17"/>
          <p:cNvPicPr preferRelativeResize="0"/>
          <p:nvPr/>
        </p:nvPicPr>
        <p:blipFill rotWithShape="1">
          <a:blip r:embed="rId10">
            <a:alphaModFix/>
          </a:blip>
          <a:srcRect b="0" l="0" r="0" t="0"/>
          <a:stretch/>
        </p:blipFill>
        <p:spPr>
          <a:xfrm flipH="1">
            <a:off x="678331" y="885430"/>
            <a:ext cx="1053144" cy="1289782"/>
          </a:xfrm>
          <a:prstGeom prst="rect">
            <a:avLst/>
          </a:prstGeom>
          <a:noFill/>
          <a:ln>
            <a:noFill/>
          </a:ln>
          <a:effectLst>
            <a:outerShdw blurRad="127000" sx="101000" rotWithShape="0" algn="ctr" sy="101000">
              <a:srgbClr val="000000">
                <a:alpha val="14901"/>
              </a:srgbClr>
            </a:outerShdw>
          </a:effectLst>
        </p:spPr>
      </p:pic>
      <p:pic>
        <p:nvPicPr>
          <p:cNvPr id="99" name="Google Shape;99;p17"/>
          <p:cNvPicPr preferRelativeResize="0"/>
          <p:nvPr/>
        </p:nvPicPr>
        <p:blipFill rotWithShape="1">
          <a:blip r:embed="rId11">
            <a:alphaModFix/>
          </a:blip>
          <a:srcRect b="0" l="0" r="0" t="0"/>
          <a:stretch/>
        </p:blipFill>
        <p:spPr>
          <a:xfrm flipH="1">
            <a:off x="726460" y="3960988"/>
            <a:ext cx="1053144" cy="1060457"/>
          </a:xfrm>
          <a:prstGeom prst="rect">
            <a:avLst/>
          </a:prstGeom>
          <a:noFill/>
          <a:ln>
            <a:noFill/>
          </a:ln>
          <a:effectLst>
            <a:outerShdw blurRad="127000" sx="101000" rotWithShape="0" algn="ctr" sy="101000">
              <a:srgbClr val="000000">
                <a:alpha val="14901"/>
              </a:srgbClr>
            </a:outerShdw>
          </a:effectLst>
        </p:spPr>
      </p:pic>
      <p:pic>
        <p:nvPicPr>
          <p:cNvPr id="100" name="Google Shape;100;p17"/>
          <p:cNvPicPr preferRelativeResize="0"/>
          <p:nvPr/>
        </p:nvPicPr>
        <p:blipFill rotWithShape="1">
          <a:blip r:embed="rId12">
            <a:alphaModFix/>
          </a:blip>
          <a:srcRect b="0" l="0" r="0" t="0"/>
          <a:stretch/>
        </p:blipFill>
        <p:spPr>
          <a:xfrm flipH="1">
            <a:off x="151759" y="2549509"/>
            <a:ext cx="1053144" cy="1289426"/>
          </a:xfrm>
          <a:prstGeom prst="rect">
            <a:avLst/>
          </a:prstGeom>
          <a:noFill/>
          <a:ln>
            <a:noFill/>
          </a:ln>
          <a:effectLst>
            <a:outerShdw blurRad="127000" sx="101000" rotWithShape="0" algn="ctr" sy="101000">
              <a:srgbClr val="000000">
                <a:alpha val="14901"/>
              </a:srgbClr>
            </a:outerShdw>
          </a:effectLst>
        </p:spPr>
      </p:pic>
      <p:pic>
        <p:nvPicPr>
          <p:cNvPr id="101" name="Google Shape;101;p17"/>
          <p:cNvPicPr preferRelativeResize="0"/>
          <p:nvPr/>
        </p:nvPicPr>
        <p:blipFill rotWithShape="1">
          <a:blip r:embed="rId13">
            <a:alphaModFix/>
          </a:blip>
          <a:srcRect b="0" l="0" r="0" t="0"/>
          <a:stretch/>
        </p:blipFill>
        <p:spPr>
          <a:xfrm flipH="1">
            <a:off x="6864763" y="1443522"/>
            <a:ext cx="1361863" cy="1099642"/>
          </a:xfrm>
          <a:prstGeom prst="rect">
            <a:avLst/>
          </a:prstGeom>
          <a:noFill/>
          <a:ln>
            <a:noFill/>
          </a:ln>
          <a:effectLst>
            <a:outerShdw blurRad="127000" sx="101000" rotWithShape="0" algn="ctr" sy="101000">
              <a:srgbClr val="000000">
                <a:alpha val="14901"/>
              </a:srgbClr>
            </a:outerShdw>
          </a:effectLst>
        </p:spPr>
      </p:pic>
      <p:pic>
        <p:nvPicPr>
          <p:cNvPr id="102" name="Google Shape;102;p17"/>
          <p:cNvPicPr preferRelativeResize="0"/>
          <p:nvPr/>
        </p:nvPicPr>
        <p:blipFill rotWithShape="1">
          <a:blip r:embed="rId14">
            <a:alphaModFix/>
          </a:blip>
          <a:srcRect b="0" l="0" r="0" t="0"/>
          <a:stretch/>
        </p:blipFill>
        <p:spPr>
          <a:xfrm flipH="1">
            <a:off x="6442251" y="3837202"/>
            <a:ext cx="1361864" cy="1240208"/>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103" name="Shape 103"/>
        <p:cNvGrpSpPr/>
        <p:nvPr/>
      </p:nvGrpSpPr>
      <p:grpSpPr>
        <a:xfrm>
          <a:off x="0" y="0"/>
          <a:ext cx="0" cy="0"/>
          <a:chOff x="0" y="0"/>
          <a:chExt cx="0" cy="0"/>
        </a:xfrm>
      </p:grpSpPr>
      <p:pic>
        <p:nvPicPr>
          <p:cNvPr id="104" name="Google Shape;104;p18"/>
          <p:cNvPicPr preferRelativeResize="0"/>
          <p:nvPr/>
        </p:nvPicPr>
        <p:blipFill rotWithShape="1">
          <a:blip r:embed="rId2">
            <a:alphaModFix/>
          </a:blip>
          <a:srcRect b="20425" l="0" r="0" t="6239"/>
          <a:stretch/>
        </p:blipFill>
        <p:spPr>
          <a:xfrm>
            <a:off x="6252980" y="-2"/>
            <a:ext cx="830283" cy="554486"/>
          </a:xfrm>
          <a:prstGeom prst="rect">
            <a:avLst/>
          </a:prstGeom>
          <a:noFill/>
          <a:ln>
            <a:noFill/>
          </a:ln>
          <a:effectLst>
            <a:outerShdw blurRad="127000" sx="101000" rotWithShape="0" algn="ctr" sy="101000">
              <a:srgbClr val="000000">
                <a:alpha val="14901"/>
              </a:srgbClr>
            </a:outerShdw>
          </a:effectLst>
        </p:spPr>
      </p:pic>
      <p:pic>
        <p:nvPicPr>
          <p:cNvPr id="105" name="Google Shape;105;p18">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06" name="Google Shape;106;p18">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07" name="Google Shape;107;p18"/>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108" name="Google Shape;108;p18"/>
          <p:cNvPicPr preferRelativeResize="0"/>
          <p:nvPr/>
        </p:nvPicPr>
        <p:blipFill rotWithShape="1">
          <a:blip r:embed="rId7">
            <a:alphaModFix/>
          </a:blip>
          <a:srcRect b="67091" l="0" r="21373" t="0"/>
          <a:stretch/>
        </p:blipFill>
        <p:spPr>
          <a:xfrm>
            <a:off x="7392983" y="-1"/>
            <a:ext cx="1751018" cy="629994"/>
          </a:xfrm>
          <a:prstGeom prst="rect">
            <a:avLst/>
          </a:prstGeom>
          <a:noFill/>
          <a:ln>
            <a:noFill/>
          </a:ln>
          <a:effectLst>
            <a:outerShdw blurRad="127000" sx="101000" rotWithShape="0" algn="ctr" sy="101000">
              <a:srgbClr val="000000">
                <a:alpha val="14901"/>
              </a:srgbClr>
            </a:outerShdw>
          </a:effectLst>
        </p:spPr>
      </p:pic>
      <p:pic>
        <p:nvPicPr>
          <p:cNvPr id="109" name="Google Shape;109;p18"/>
          <p:cNvPicPr preferRelativeResize="0"/>
          <p:nvPr/>
        </p:nvPicPr>
        <p:blipFill rotWithShape="1">
          <a:blip r:embed="rId8">
            <a:alphaModFix/>
          </a:blip>
          <a:srcRect b="53392" l="9226" r="0" t="0"/>
          <a:stretch/>
        </p:blipFill>
        <p:spPr>
          <a:xfrm>
            <a:off x="0" y="0"/>
            <a:ext cx="1556700" cy="629994"/>
          </a:xfrm>
          <a:prstGeom prst="rect">
            <a:avLst/>
          </a:prstGeom>
          <a:noFill/>
          <a:ln>
            <a:noFill/>
          </a:ln>
          <a:effectLst>
            <a:outerShdw blurRad="127000" sx="101000" rotWithShape="0" algn="ctr" sy="101000">
              <a:srgbClr val="000000">
                <a:alpha val="14901"/>
              </a:srgbClr>
            </a:outerShdw>
          </a:effectLst>
        </p:spPr>
      </p:pic>
      <p:pic>
        <p:nvPicPr>
          <p:cNvPr id="110" name="Google Shape;110;p18"/>
          <p:cNvPicPr preferRelativeResize="0"/>
          <p:nvPr/>
        </p:nvPicPr>
        <p:blipFill rotWithShape="1">
          <a:blip r:embed="rId9">
            <a:alphaModFix/>
          </a:blip>
          <a:srcRect b="0" l="0" r="15466" t="18144"/>
          <a:stretch/>
        </p:blipFill>
        <p:spPr>
          <a:xfrm flipH="1" rot="10800000">
            <a:off x="7968647" y="3912764"/>
            <a:ext cx="1175353" cy="1230736"/>
          </a:xfrm>
          <a:prstGeom prst="rect">
            <a:avLst/>
          </a:prstGeom>
          <a:noFill/>
          <a:ln>
            <a:noFill/>
          </a:ln>
          <a:effectLst>
            <a:outerShdw blurRad="127000" sx="101000" rotWithShape="0" algn="ctr" sy="101000">
              <a:srgbClr val="000000">
                <a:alpha val="14901"/>
              </a:srgbClr>
            </a:outerShdw>
          </a:effectLst>
        </p:spPr>
      </p:pic>
      <p:pic>
        <p:nvPicPr>
          <p:cNvPr id="111" name="Google Shape;111;p18"/>
          <p:cNvPicPr preferRelativeResize="0"/>
          <p:nvPr/>
        </p:nvPicPr>
        <p:blipFill rotWithShape="1">
          <a:blip r:embed="rId10">
            <a:alphaModFix/>
          </a:blip>
          <a:srcRect b="0" l="16284" r="0" t="38099"/>
          <a:stretch/>
        </p:blipFill>
        <p:spPr>
          <a:xfrm flipH="1" rot="10800000">
            <a:off x="0" y="4367611"/>
            <a:ext cx="1699856" cy="775889"/>
          </a:xfrm>
          <a:prstGeom prst="rect">
            <a:avLst/>
          </a:prstGeom>
          <a:noFill/>
          <a:ln>
            <a:noFill/>
          </a:ln>
          <a:effectLst>
            <a:outerShdw blurRad="127000" sx="101000" rotWithShape="0" algn="ctr" sy="101000">
              <a:srgbClr val="000000">
                <a:alpha val="14901"/>
              </a:srgbClr>
            </a:outerShdw>
          </a:effectLst>
        </p:spPr>
      </p:pic>
      <p:pic>
        <p:nvPicPr>
          <p:cNvPr id="112" name="Google Shape;112;p18"/>
          <p:cNvPicPr preferRelativeResize="0"/>
          <p:nvPr/>
        </p:nvPicPr>
        <p:blipFill rotWithShape="1">
          <a:blip r:embed="rId11">
            <a:alphaModFix/>
          </a:blip>
          <a:srcRect b="0" l="0" r="0" t="0"/>
          <a:stretch/>
        </p:blipFill>
        <p:spPr>
          <a:xfrm>
            <a:off x="8239449" y="4249085"/>
            <a:ext cx="678443" cy="830888"/>
          </a:xfrm>
          <a:prstGeom prst="rect">
            <a:avLst/>
          </a:prstGeom>
          <a:noFill/>
          <a:ln>
            <a:noFill/>
          </a:ln>
          <a:effectLst>
            <a:outerShdw blurRad="127000" sx="101000" rotWithShape="0" algn="ctr" sy="101000">
              <a:srgbClr val="000000">
                <a:alpha val="14901"/>
              </a:srgbClr>
            </a:outerShdw>
          </a:effectLst>
        </p:spPr>
      </p:pic>
      <p:pic>
        <p:nvPicPr>
          <p:cNvPr id="113" name="Google Shape;113;p18"/>
          <p:cNvPicPr preferRelativeResize="0"/>
          <p:nvPr/>
        </p:nvPicPr>
        <p:blipFill rotWithShape="1">
          <a:blip r:embed="rId12">
            <a:alphaModFix/>
          </a:blip>
          <a:srcRect b="0" l="0" r="0" t="0"/>
          <a:stretch/>
        </p:blipFill>
        <p:spPr>
          <a:xfrm>
            <a:off x="81584" y="216067"/>
            <a:ext cx="780223" cy="785641"/>
          </a:xfrm>
          <a:prstGeom prst="rect">
            <a:avLst/>
          </a:prstGeom>
          <a:noFill/>
          <a:ln>
            <a:noFill/>
          </a:ln>
          <a:effectLst>
            <a:outerShdw blurRad="127000" sx="101000" rotWithShape="0" algn="ctr" sy="101000">
              <a:srgbClr val="000000">
                <a:alpha val="14901"/>
              </a:srgbClr>
            </a:outerShdw>
          </a:effectLst>
        </p:spPr>
      </p:pic>
      <p:pic>
        <p:nvPicPr>
          <p:cNvPr id="114" name="Google Shape;114;p18"/>
          <p:cNvPicPr preferRelativeResize="0"/>
          <p:nvPr/>
        </p:nvPicPr>
        <p:blipFill rotWithShape="1">
          <a:blip r:embed="rId13">
            <a:alphaModFix/>
          </a:blip>
          <a:srcRect b="0" l="0" r="0" t="0"/>
          <a:stretch/>
        </p:blipFill>
        <p:spPr>
          <a:xfrm>
            <a:off x="8386294" y="253648"/>
            <a:ext cx="610981" cy="748060"/>
          </a:xfrm>
          <a:prstGeom prst="rect">
            <a:avLst/>
          </a:prstGeom>
          <a:noFill/>
          <a:ln>
            <a:noFill/>
          </a:ln>
          <a:effectLst>
            <a:outerShdw blurRad="127000" sx="101000" rotWithShape="0" algn="ctr" sy="101000">
              <a:srgbClr val="000000">
                <a:alpha val="14901"/>
              </a:srgbClr>
            </a:outerShdw>
          </a:effectLst>
        </p:spPr>
      </p:pic>
      <p:pic>
        <p:nvPicPr>
          <p:cNvPr id="115" name="Google Shape;115;p18"/>
          <p:cNvPicPr preferRelativeResize="0"/>
          <p:nvPr/>
        </p:nvPicPr>
        <p:blipFill rotWithShape="1">
          <a:blip r:embed="rId14">
            <a:alphaModFix/>
          </a:blip>
          <a:srcRect b="0" l="0" r="0" t="0"/>
          <a:stretch/>
        </p:blipFill>
        <p:spPr>
          <a:xfrm>
            <a:off x="81584" y="4449978"/>
            <a:ext cx="780223" cy="629994"/>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116" name="Shape 116"/>
        <p:cNvGrpSpPr/>
        <p:nvPr/>
      </p:nvGrpSpPr>
      <p:grpSpPr>
        <a:xfrm>
          <a:off x="0" y="0"/>
          <a:ext cx="0" cy="0"/>
          <a:chOff x="0" y="0"/>
          <a:chExt cx="0" cy="0"/>
        </a:xfrm>
      </p:grpSpPr>
      <p:pic>
        <p:nvPicPr>
          <p:cNvPr id="117" name="Google Shape;117;p19"/>
          <p:cNvPicPr preferRelativeResize="0"/>
          <p:nvPr/>
        </p:nvPicPr>
        <p:blipFill rotWithShape="1">
          <a:blip r:embed="rId2">
            <a:alphaModFix/>
          </a:blip>
          <a:srcRect b="0" l="0" r="0" t="0"/>
          <a:stretch/>
        </p:blipFill>
        <p:spPr>
          <a:xfrm>
            <a:off x="176029" y="4184114"/>
            <a:ext cx="1461445" cy="902153"/>
          </a:xfrm>
          <a:prstGeom prst="rect">
            <a:avLst/>
          </a:prstGeom>
          <a:noFill/>
          <a:ln>
            <a:noFill/>
          </a:ln>
          <a:effectLst>
            <a:outerShdw blurRad="127000" sx="101000" rotWithShape="0" algn="ctr" sy="101000">
              <a:srgbClr val="000000">
                <a:alpha val="14901"/>
              </a:srgbClr>
            </a:outerShdw>
          </a:effectLst>
        </p:spPr>
      </p:pic>
      <p:pic>
        <p:nvPicPr>
          <p:cNvPr id="118" name="Google Shape;118;p19"/>
          <p:cNvPicPr preferRelativeResize="0"/>
          <p:nvPr/>
        </p:nvPicPr>
        <p:blipFill rotWithShape="1">
          <a:blip r:embed="rId3">
            <a:alphaModFix/>
          </a:blip>
          <a:srcRect b="0" l="0" r="14978" t="0"/>
          <a:stretch/>
        </p:blipFill>
        <p:spPr>
          <a:xfrm>
            <a:off x="7781204" y="3714335"/>
            <a:ext cx="1362796" cy="1377872"/>
          </a:xfrm>
          <a:prstGeom prst="rect">
            <a:avLst/>
          </a:prstGeom>
          <a:noFill/>
          <a:ln>
            <a:noFill/>
          </a:ln>
          <a:effectLst>
            <a:outerShdw blurRad="127000" sx="101000" rotWithShape="0" algn="ctr" sy="101000">
              <a:srgbClr val="000000">
                <a:alpha val="14901"/>
              </a:srgbClr>
            </a:outerShdw>
          </a:effectLst>
        </p:spPr>
      </p:pic>
      <p:pic>
        <p:nvPicPr>
          <p:cNvPr id="119" name="Google Shape;119;p19"/>
          <p:cNvPicPr preferRelativeResize="0"/>
          <p:nvPr/>
        </p:nvPicPr>
        <p:blipFill rotWithShape="1">
          <a:blip r:embed="rId4">
            <a:alphaModFix/>
          </a:blip>
          <a:srcRect b="0" l="0" r="0" t="0"/>
          <a:stretch/>
        </p:blipFill>
        <p:spPr>
          <a:xfrm>
            <a:off x="1411548" y="-7463"/>
            <a:ext cx="1234299" cy="972868"/>
          </a:xfrm>
          <a:prstGeom prst="rect">
            <a:avLst/>
          </a:prstGeom>
          <a:noFill/>
          <a:ln>
            <a:noFill/>
          </a:ln>
          <a:effectLst>
            <a:outerShdw blurRad="127000" sx="101000" rotWithShape="0" algn="ctr" sy="101000">
              <a:srgbClr val="000000">
                <a:alpha val="14901"/>
              </a:srgbClr>
            </a:outerShdw>
          </a:effectLst>
        </p:spPr>
      </p:pic>
      <p:sp>
        <p:nvSpPr>
          <p:cNvPr id="120" name="Google Shape;120;p19"/>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121" name="Google Shape;121;p19">
            <a:hlinkClick r:id="rId5"/>
          </p:cNvPr>
          <p:cNvPicPr preferRelativeResize="0"/>
          <p:nvPr/>
        </p:nvPicPr>
        <p:blipFill rotWithShape="1">
          <a:blip r:embed="rId6">
            <a:alphaModFix/>
          </a:blip>
          <a:srcRect b="0" l="29909" r="0" t="0"/>
          <a:stretch/>
        </p:blipFill>
        <p:spPr>
          <a:xfrm>
            <a:off x="4518422" y="5297943"/>
            <a:ext cx="1299346" cy="142875"/>
          </a:xfrm>
          <a:prstGeom prst="rect">
            <a:avLst/>
          </a:prstGeom>
          <a:noFill/>
          <a:ln>
            <a:noFill/>
          </a:ln>
        </p:spPr>
      </p:pic>
      <p:sp>
        <p:nvSpPr>
          <p:cNvPr id="122" name="Google Shape;122;p19">
            <a:hlinkClick r:id="rId7"/>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8">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23" name="Google Shape;123;p19"/>
          <p:cNvSpPr/>
          <p:nvPr>
            <p:ph idx="2" type="pic"/>
          </p:nvPr>
        </p:nvSpPr>
        <p:spPr>
          <a:xfrm>
            <a:off x="732587" y="740228"/>
            <a:ext cx="3134564" cy="3663044"/>
          </a:xfrm>
          <a:prstGeom prst="roundRect">
            <a:avLst>
              <a:gd fmla="val 3175" name="adj"/>
            </a:avLst>
          </a:prstGeom>
          <a:solidFill>
            <a:srgbClr val="F2F2F2"/>
          </a:solidFill>
          <a:ln>
            <a:noFill/>
          </a:ln>
        </p:spPr>
      </p:sp>
      <p:pic>
        <p:nvPicPr>
          <p:cNvPr id="124" name="Google Shape;124;p19"/>
          <p:cNvPicPr preferRelativeResize="0"/>
          <p:nvPr/>
        </p:nvPicPr>
        <p:blipFill rotWithShape="1">
          <a:blip r:embed="rId9">
            <a:alphaModFix/>
          </a:blip>
          <a:srcRect b="0" l="0" r="0" t="0"/>
          <a:stretch/>
        </p:blipFill>
        <p:spPr>
          <a:xfrm>
            <a:off x="7962239" y="138956"/>
            <a:ext cx="1000725" cy="1082155"/>
          </a:xfrm>
          <a:prstGeom prst="rect">
            <a:avLst/>
          </a:prstGeom>
          <a:noFill/>
          <a:ln>
            <a:noFill/>
          </a:ln>
          <a:effectLst>
            <a:outerShdw blurRad="127000" sx="101000" rotWithShape="0" algn="ctr" sy="101000">
              <a:srgbClr val="000000">
                <a:alpha val="14901"/>
              </a:srgbClr>
            </a:outerShdw>
          </a:effectLst>
        </p:spPr>
      </p:pic>
      <p:pic>
        <p:nvPicPr>
          <p:cNvPr id="125" name="Google Shape;125;p19"/>
          <p:cNvPicPr preferRelativeResize="0"/>
          <p:nvPr/>
        </p:nvPicPr>
        <p:blipFill rotWithShape="1">
          <a:blip r:embed="rId10">
            <a:alphaModFix/>
          </a:blip>
          <a:srcRect b="0" l="0" r="0" t="0"/>
          <a:stretch/>
        </p:blipFill>
        <p:spPr>
          <a:xfrm>
            <a:off x="127896" y="4292843"/>
            <a:ext cx="581122" cy="711699"/>
          </a:xfrm>
          <a:prstGeom prst="rect">
            <a:avLst/>
          </a:prstGeom>
          <a:noFill/>
          <a:ln>
            <a:noFill/>
          </a:ln>
          <a:effectLst>
            <a:outerShdw blurRad="127000" sx="101000" rotWithShape="0" algn="ctr" sy="101000">
              <a:srgbClr val="000000">
                <a:alpha val="14901"/>
              </a:srgbClr>
            </a:outerShdw>
          </a:effectLst>
        </p:spPr>
      </p:pic>
      <p:pic>
        <p:nvPicPr>
          <p:cNvPr id="126" name="Google Shape;126;p19"/>
          <p:cNvPicPr preferRelativeResize="0"/>
          <p:nvPr/>
        </p:nvPicPr>
        <p:blipFill rotWithShape="1">
          <a:blip r:embed="rId11">
            <a:alphaModFix/>
          </a:blip>
          <a:srcRect b="0" l="0" r="0" t="7566"/>
          <a:stretch/>
        </p:blipFill>
        <p:spPr>
          <a:xfrm>
            <a:off x="7371710" y="0"/>
            <a:ext cx="561560" cy="522677"/>
          </a:xfrm>
          <a:prstGeom prst="rect">
            <a:avLst/>
          </a:prstGeom>
          <a:noFill/>
          <a:ln>
            <a:noFill/>
          </a:ln>
          <a:effectLst>
            <a:outerShdw blurRad="127000" sx="101000" rotWithShape="0" algn="ctr" sy="101000">
              <a:srgbClr val="000000">
                <a:alpha val="14901"/>
              </a:srgbClr>
            </a:outerShdw>
          </a:effectLst>
        </p:spPr>
      </p:pic>
      <p:pic>
        <p:nvPicPr>
          <p:cNvPr id="127" name="Google Shape;127;p19"/>
          <p:cNvPicPr preferRelativeResize="0"/>
          <p:nvPr/>
        </p:nvPicPr>
        <p:blipFill rotWithShape="1">
          <a:blip r:embed="rId12">
            <a:alphaModFix/>
          </a:blip>
          <a:srcRect b="0" l="0" r="0" t="0"/>
          <a:stretch/>
        </p:blipFill>
        <p:spPr>
          <a:xfrm>
            <a:off x="7920524" y="4431800"/>
            <a:ext cx="581284" cy="711700"/>
          </a:xfrm>
          <a:prstGeom prst="rect">
            <a:avLst/>
          </a:prstGeom>
          <a:noFill/>
          <a:ln>
            <a:noFill/>
          </a:ln>
          <a:effectLst>
            <a:outerShdw blurRad="127000" sx="101000" rotWithShape="0" algn="ctr" sy="101000">
              <a:srgbClr val="000000">
                <a:alpha val="14901"/>
              </a:srgbClr>
            </a:outerShdw>
          </a:effectLst>
        </p:spPr>
      </p:pic>
      <p:pic>
        <p:nvPicPr>
          <p:cNvPr id="128" name="Google Shape;128;p19"/>
          <p:cNvPicPr preferRelativeResize="0"/>
          <p:nvPr/>
        </p:nvPicPr>
        <p:blipFill rotWithShape="1">
          <a:blip r:embed="rId13">
            <a:alphaModFix/>
          </a:blip>
          <a:srcRect b="0" l="0" r="0" t="0"/>
          <a:stretch/>
        </p:blipFill>
        <p:spPr>
          <a:xfrm>
            <a:off x="291880" y="138957"/>
            <a:ext cx="881413" cy="711700"/>
          </a:xfrm>
          <a:prstGeom prst="rect">
            <a:avLst/>
          </a:prstGeom>
          <a:noFill/>
          <a:ln>
            <a:noFill/>
          </a:ln>
          <a:effectLst>
            <a:outerShdw blurRad="127000" sx="101000" rotWithShape="0" algn="ctr" sy="101000">
              <a:srgbClr val="000000">
                <a:alpha val="14901"/>
              </a:srgbClr>
            </a:outerShdw>
          </a:effectLst>
        </p:spPr>
      </p:pic>
      <p:pic>
        <p:nvPicPr>
          <p:cNvPr id="129" name="Google Shape;129;p19"/>
          <p:cNvPicPr preferRelativeResize="0"/>
          <p:nvPr/>
        </p:nvPicPr>
        <p:blipFill rotWithShape="1">
          <a:blip r:embed="rId14">
            <a:alphaModFix/>
          </a:blip>
          <a:srcRect b="19409" l="0" r="0" t="0"/>
          <a:stretch/>
        </p:blipFill>
        <p:spPr>
          <a:xfrm>
            <a:off x="3554496" y="4569934"/>
            <a:ext cx="781512" cy="573566"/>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130" name="Shape 130"/>
        <p:cNvGrpSpPr/>
        <p:nvPr/>
      </p:nvGrpSpPr>
      <p:grpSpPr>
        <a:xfrm>
          <a:off x="0" y="0"/>
          <a:ext cx="0" cy="0"/>
          <a:chOff x="0" y="0"/>
          <a:chExt cx="0" cy="0"/>
        </a:xfrm>
      </p:grpSpPr>
      <p:pic>
        <p:nvPicPr>
          <p:cNvPr id="131" name="Google Shape;131;p20">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32" name="Google Shape;132;p20">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33" name="Google Shape;133;p20"/>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134" name="Google Shape;134;p20"/>
          <p:cNvPicPr preferRelativeResize="0"/>
          <p:nvPr/>
        </p:nvPicPr>
        <p:blipFill rotWithShape="1">
          <a:blip r:embed="rId6">
            <a:alphaModFix/>
          </a:blip>
          <a:srcRect b="46451" l="0" r="21373" t="-1"/>
          <a:stretch/>
        </p:blipFill>
        <p:spPr>
          <a:xfrm flipH="1">
            <a:off x="0" y="-1"/>
            <a:ext cx="1751018" cy="1025127"/>
          </a:xfrm>
          <a:prstGeom prst="rect">
            <a:avLst/>
          </a:prstGeom>
          <a:noFill/>
          <a:ln>
            <a:noFill/>
          </a:ln>
          <a:effectLst>
            <a:outerShdw blurRad="127000" sx="101000" rotWithShape="0" algn="ctr" sy="101000">
              <a:srgbClr val="000000">
                <a:alpha val="14901"/>
              </a:srgbClr>
            </a:outerShdw>
          </a:effectLst>
        </p:spPr>
      </p:pic>
      <p:pic>
        <p:nvPicPr>
          <p:cNvPr id="135" name="Google Shape;135;p20"/>
          <p:cNvPicPr preferRelativeResize="0"/>
          <p:nvPr/>
        </p:nvPicPr>
        <p:blipFill rotWithShape="1">
          <a:blip r:embed="rId7">
            <a:alphaModFix/>
          </a:blip>
          <a:srcRect b="-5212" l="9226" r="0" t="0"/>
          <a:stretch/>
        </p:blipFill>
        <p:spPr>
          <a:xfrm flipH="1">
            <a:off x="7587300" y="-1"/>
            <a:ext cx="1556700" cy="1422133"/>
          </a:xfrm>
          <a:custGeom>
            <a:rect b="b" l="l" r="r" t="t"/>
            <a:pathLst>
              <a:path extrusionOk="0" h="1896177" w="2075600">
                <a:moveTo>
                  <a:pt x="2075600" y="0"/>
                </a:moveTo>
                <a:lnTo>
                  <a:pt x="0" y="0"/>
                </a:lnTo>
                <a:lnTo>
                  <a:pt x="0" y="1896177"/>
                </a:lnTo>
                <a:lnTo>
                  <a:pt x="1341774" y="1896177"/>
                </a:lnTo>
                <a:lnTo>
                  <a:pt x="1341774" y="933652"/>
                </a:lnTo>
                <a:lnTo>
                  <a:pt x="2075600" y="933652"/>
                </a:lnTo>
                <a:close/>
              </a:path>
            </a:pathLst>
          </a:custGeom>
          <a:noFill/>
          <a:ln>
            <a:noFill/>
          </a:ln>
          <a:effectLst>
            <a:outerShdw blurRad="127000" sx="101000" rotWithShape="0" algn="ctr" sy="101000">
              <a:srgbClr val="000000">
                <a:alpha val="14901"/>
              </a:srgbClr>
            </a:outerShdw>
          </a:effectLst>
        </p:spPr>
      </p:pic>
      <p:pic>
        <p:nvPicPr>
          <p:cNvPr id="136" name="Google Shape;136;p20"/>
          <p:cNvPicPr preferRelativeResize="0"/>
          <p:nvPr/>
        </p:nvPicPr>
        <p:blipFill rotWithShape="1">
          <a:blip r:embed="rId8">
            <a:alphaModFix/>
          </a:blip>
          <a:srcRect b="0" l="0" r="15466" t="18144"/>
          <a:stretch/>
        </p:blipFill>
        <p:spPr>
          <a:xfrm rot="10800000">
            <a:off x="0" y="3912764"/>
            <a:ext cx="1175353" cy="1230736"/>
          </a:xfrm>
          <a:prstGeom prst="rect">
            <a:avLst/>
          </a:prstGeom>
          <a:noFill/>
          <a:ln>
            <a:noFill/>
          </a:ln>
          <a:effectLst>
            <a:outerShdw blurRad="127000" sx="101000" rotWithShape="0" algn="ctr" sy="101000">
              <a:srgbClr val="000000">
                <a:alpha val="14901"/>
              </a:srgbClr>
            </a:outerShdw>
          </a:effectLst>
        </p:spPr>
      </p:pic>
      <p:pic>
        <p:nvPicPr>
          <p:cNvPr id="137" name="Google Shape;137;p20"/>
          <p:cNvPicPr preferRelativeResize="0"/>
          <p:nvPr/>
        </p:nvPicPr>
        <p:blipFill rotWithShape="1">
          <a:blip r:embed="rId9">
            <a:alphaModFix/>
          </a:blip>
          <a:srcRect b="0" l="16284" r="0" t="38099"/>
          <a:stretch/>
        </p:blipFill>
        <p:spPr>
          <a:xfrm rot="10800000">
            <a:off x="7444145" y="4367611"/>
            <a:ext cx="1699855" cy="775889"/>
          </a:xfrm>
          <a:prstGeom prst="rect">
            <a:avLst/>
          </a:prstGeom>
          <a:noFill/>
          <a:ln>
            <a:noFill/>
          </a:ln>
          <a:effectLst>
            <a:outerShdw blurRad="127000" sx="101000" rotWithShape="0" algn="ctr" sy="101000">
              <a:srgbClr val="000000">
                <a:alpha val="14901"/>
              </a:srgbClr>
            </a:outerShdw>
          </a:effectLst>
        </p:spPr>
      </p:pic>
      <p:pic>
        <p:nvPicPr>
          <p:cNvPr id="138" name="Google Shape;138;p20"/>
          <p:cNvPicPr preferRelativeResize="0"/>
          <p:nvPr/>
        </p:nvPicPr>
        <p:blipFill rotWithShape="1">
          <a:blip r:embed="rId10">
            <a:alphaModFix/>
          </a:blip>
          <a:srcRect b="0" l="0" r="0" t="0"/>
          <a:stretch/>
        </p:blipFill>
        <p:spPr>
          <a:xfrm flipH="1">
            <a:off x="226108" y="4249085"/>
            <a:ext cx="678443" cy="830888"/>
          </a:xfrm>
          <a:prstGeom prst="rect">
            <a:avLst/>
          </a:prstGeom>
          <a:noFill/>
          <a:ln>
            <a:noFill/>
          </a:ln>
          <a:effectLst>
            <a:outerShdw blurRad="127000" sx="101000" rotWithShape="0" algn="ctr" sy="101000">
              <a:srgbClr val="000000">
                <a:alpha val="14901"/>
              </a:srgbClr>
            </a:outerShdw>
          </a:effectLst>
        </p:spPr>
      </p:pic>
      <p:pic>
        <p:nvPicPr>
          <p:cNvPr id="139" name="Google Shape;139;p20"/>
          <p:cNvPicPr preferRelativeResize="0"/>
          <p:nvPr/>
        </p:nvPicPr>
        <p:blipFill rotWithShape="1">
          <a:blip r:embed="rId11">
            <a:alphaModFix/>
          </a:blip>
          <a:srcRect b="0" l="0" r="0" t="0"/>
          <a:stretch/>
        </p:blipFill>
        <p:spPr>
          <a:xfrm>
            <a:off x="8200609" y="239485"/>
            <a:ext cx="780223" cy="785641"/>
          </a:xfrm>
          <a:prstGeom prst="rect">
            <a:avLst/>
          </a:prstGeom>
          <a:noFill/>
          <a:ln>
            <a:noFill/>
          </a:ln>
          <a:effectLst>
            <a:outerShdw blurRad="127000" sx="101000" rotWithShape="0" algn="ctr" sy="101000">
              <a:srgbClr val="000000">
                <a:alpha val="14901"/>
              </a:srgbClr>
            </a:outerShdw>
          </a:effectLst>
        </p:spPr>
      </p:pic>
      <p:pic>
        <p:nvPicPr>
          <p:cNvPr id="140" name="Google Shape;140;p20"/>
          <p:cNvPicPr preferRelativeResize="0"/>
          <p:nvPr/>
        </p:nvPicPr>
        <p:blipFill rotWithShape="1">
          <a:blip r:embed="rId12">
            <a:alphaModFix/>
          </a:blip>
          <a:srcRect b="0" l="0" r="0" t="0"/>
          <a:stretch/>
        </p:blipFill>
        <p:spPr>
          <a:xfrm flipH="1">
            <a:off x="99107" y="300835"/>
            <a:ext cx="807626" cy="988825"/>
          </a:xfrm>
          <a:prstGeom prst="rect">
            <a:avLst/>
          </a:prstGeom>
          <a:noFill/>
          <a:ln>
            <a:noFill/>
          </a:ln>
          <a:effectLst>
            <a:outerShdw blurRad="127000" sx="101000" rotWithShape="0" algn="ctr" sy="101000">
              <a:srgbClr val="000000">
                <a:alpha val="14901"/>
              </a:srgbClr>
            </a:outerShdw>
          </a:effectLst>
        </p:spPr>
      </p:pic>
      <p:pic>
        <p:nvPicPr>
          <p:cNvPr id="141" name="Google Shape;141;p20"/>
          <p:cNvPicPr preferRelativeResize="0"/>
          <p:nvPr/>
        </p:nvPicPr>
        <p:blipFill rotWithShape="1">
          <a:blip r:embed="rId13">
            <a:alphaModFix/>
          </a:blip>
          <a:srcRect b="0" l="0" r="0" t="0"/>
          <a:stretch/>
        </p:blipFill>
        <p:spPr>
          <a:xfrm flipH="1">
            <a:off x="8137670" y="4267427"/>
            <a:ext cx="780223" cy="629994"/>
          </a:xfrm>
          <a:prstGeom prst="rect">
            <a:avLst/>
          </a:prstGeom>
          <a:noFill/>
          <a:ln>
            <a:noFill/>
          </a:ln>
          <a:effectLst>
            <a:outerShdw blurRad="127000" sx="101000" rotWithShape="0" algn="ctr" sy="101000">
              <a:srgbClr val="000000">
                <a:alpha val="14901"/>
              </a:srgbClr>
            </a:outerShdw>
          </a:effectLst>
        </p:spPr>
      </p:pic>
      <p:pic>
        <p:nvPicPr>
          <p:cNvPr id="142" name="Google Shape;142;p20"/>
          <p:cNvPicPr preferRelativeResize="0"/>
          <p:nvPr/>
        </p:nvPicPr>
        <p:blipFill rotWithShape="1">
          <a:blip r:embed="rId14">
            <a:alphaModFix/>
          </a:blip>
          <a:srcRect b="20425" l="0" r="0" t="0"/>
          <a:stretch/>
        </p:blipFill>
        <p:spPr>
          <a:xfrm flipH="1">
            <a:off x="6545483" y="4541829"/>
            <a:ext cx="830283" cy="601671"/>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143" name="Shape 143"/>
        <p:cNvGrpSpPr/>
        <p:nvPr/>
      </p:nvGrpSpPr>
      <p:grpSpPr>
        <a:xfrm>
          <a:off x="0" y="0"/>
          <a:ext cx="0" cy="0"/>
          <a:chOff x="0" y="0"/>
          <a:chExt cx="0" cy="0"/>
        </a:xfrm>
      </p:grpSpPr>
      <p:pic>
        <p:nvPicPr>
          <p:cNvPr id="144" name="Google Shape;144;p2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145" name="Google Shape;145;p2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46" name="Google Shape;146;p21"/>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147" name="Google Shape;147;p21"/>
          <p:cNvPicPr preferRelativeResize="0"/>
          <p:nvPr/>
        </p:nvPicPr>
        <p:blipFill rotWithShape="1">
          <a:blip r:embed="rId6">
            <a:alphaModFix/>
          </a:blip>
          <a:srcRect b="58067" l="0" r="0" t="0"/>
          <a:stretch/>
        </p:blipFill>
        <p:spPr>
          <a:xfrm>
            <a:off x="309895" y="4340746"/>
            <a:ext cx="2227010" cy="802755"/>
          </a:xfrm>
          <a:prstGeom prst="rect">
            <a:avLst/>
          </a:prstGeom>
          <a:noFill/>
          <a:ln>
            <a:noFill/>
          </a:ln>
          <a:effectLst>
            <a:outerShdw blurRad="127000" sx="101000" rotWithShape="0" algn="ctr" sy="101000">
              <a:srgbClr val="000000">
                <a:alpha val="14901"/>
              </a:srgbClr>
            </a:outerShdw>
          </a:effectLst>
        </p:spPr>
      </p:pic>
      <p:pic>
        <p:nvPicPr>
          <p:cNvPr id="148" name="Google Shape;148;p21"/>
          <p:cNvPicPr preferRelativeResize="0"/>
          <p:nvPr/>
        </p:nvPicPr>
        <p:blipFill rotWithShape="1">
          <a:blip r:embed="rId7">
            <a:alphaModFix/>
          </a:blip>
          <a:srcRect b="55369" l="0" r="0" t="9194"/>
          <a:stretch/>
        </p:blipFill>
        <p:spPr>
          <a:xfrm>
            <a:off x="3418086" y="1"/>
            <a:ext cx="1714917" cy="478971"/>
          </a:xfrm>
          <a:prstGeom prst="rect">
            <a:avLst/>
          </a:prstGeom>
          <a:noFill/>
          <a:ln>
            <a:noFill/>
          </a:ln>
          <a:effectLst>
            <a:outerShdw blurRad="127000" sx="101000" rotWithShape="0" algn="ctr" sy="101000">
              <a:srgbClr val="000000">
                <a:alpha val="14901"/>
              </a:srgbClr>
            </a:outerShdw>
          </a:effectLst>
        </p:spPr>
      </p:pic>
      <p:pic>
        <p:nvPicPr>
          <p:cNvPr id="149" name="Google Shape;149;p21"/>
          <p:cNvPicPr preferRelativeResize="0"/>
          <p:nvPr/>
        </p:nvPicPr>
        <p:blipFill rotWithShape="1">
          <a:blip r:embed="rId8">
            <a:alphaModFix/>
          </a:blip>
          <a:srcRect b="14302" l="50000" r="0" t="0"/>
          <a:stretch/>
        </p:blipFill>
        <p:spPr>
          <a:xfrm rot="-5400000">
            <a:off x="8152158" y="4151656"/>
            <a:ext cx="695195" cy="1288491"/>
          </a:xfrm>
          <a:prstGeom prst="rect">
            <a:avLst/>
          </a:prstGeom>
          <a:noFill/>
          <a:ln>
            <a:noFill/>
          </a:ln>
          <a:effectLst>
            <a:outerShdw blurRad="127000" sx="101000" rotWithShape="0" algn="ctr" sy="101000">
              <a:srgbClr val="000000">
                <a:alpha val="14901"/>
              </a:srgbClr>
            </a:outerShdw>
          </a:effectLst>
        </p:spPr>
      </p:pic>
      <p:pic>
        <p:nvPicPr>
          <p:cNvPr id="150" name="Google Shape;150;p21"/>
          <p:cNvPicPr preferRelativeResize="0"/>
          <p:nvPr/>
        </p:nvPicPr>
        <p:blipFill rotWithShape="1">
          <a:blip r:embed="rId9">
            <a:alphaModFix/>
          </a:blip>
          <a:srcRect b="0" l="0" r="50000" t="0"/>
          <a:stretch/>
        </p:blipFill>
        <p:spPr>
          <a:xfrm rot="-5400000">
            <a:off x="289055" y="-119093"/>
            <a:ext cx="1015252" cy="1253438"/>
          </a:xfrm>
          <a:prstGeom prst="rect">
            <a:avLst/>
          </a:prstGeom>
          <a:noFill/>
          <a:ln>
            <a:noFill/>
          </a:ln>
          <a:effectLst>
            <a:outerShdw blurRad="127000" sx="101000" rotWithShape="0" algn="ctr" sy="101000">
              <a:srgbClr val="000000">
                <a:alpha val="14901"/>
              </a:srgbClr>
            </a:outerShdw>
          </a:effectLst>
        </p:spPr>
      </p:pic>
      <p:pic>
        <p:nvPicPr>
          <p:cNvPr id="151" name="Google Shape;151;p21"/>
          <p:cNvPicPr preferRelativeResize="0"/>
          <p:nvPr/>
        </p:nvPicPr>
        <p:blipFill rotWithShape="1">
          <a:blip r:embed="rId10">
            <a:alphaModFix/>
          </a:blip>
          <a:srcRect b="0" l="0" r="0" t="0"/>
          <a:stretch/>
        </p:blipFill>
        <p:spPr>
          <a:xfrm>
            <a:off x="8352563" y="4078340"/>
            <a:ext cx="678443" cy="830888"/>
          </a:xfrm>
          <a:prstGeom prst="rect">
            <a:avLst/>
          </a:prstGeom>
          <a:noFill/>
          <a:ln>
            <a:noFill/>
          </a:ln>
          <a:effectLst>
            <a:outerShdw blurRad="127000" sx="101000" rotWithShape="0" algn="ctr" sy="101000">
              <a:srgbClr val="000000">
                <a:alpha val="14901"/>
              </a:srgbClr>
            </a:outerShdw>
          </a:effectLst>
        </p:spPr>
      </p:pic>
      <p:pic>
        <p:nvPicPr>
          <p:cNvPr id="152" name="Google Shape;152;p21"/>
          <p:cNvPicPr preferRelativeResize="0"/>
          <p:nvPr/>
        </p:nvPicPr>
        <p:blipFill rotWithShape="1">
          <a:blip r:embed="rId11">
            <a:alphaModFix/>
          </a:blip>
          <a:srcRect b="0" l="0" r="0" t="0"/>
          <a:stretch/>
        </p:blipFill>
        <p:spPr>
          <a:xfrm>
            <a:off x="8193816" y="182910"/>
            <a:ext cx="780223" cy="785641"/>
          </a:xfrm>
          <a:prstGeom prst="rect">
            <a:avLst/>
          </a:prstGeom>
          <a:noFill/>
          <a:ln>
            <a:noFill/>
          </a:ln>
          <a:effectLst>
            <a:outerShdw blurRad="127000" sx="101000" rotWithShape="0" algn="ctr" sy="101000">
              <a:srgbClr val="000000">
                <a:alpha val="14901"/>
              </a:srgbClr>
            </a:outerShdw>
          </a:effectLst>
        </p:spPr>
      </p:pic>
      <p:pic>
        <p:nvPicPr>
          <p:cNvPr id="153" name="Google Shape;153;p21"/>
          <p:cNvPicPr preferRelativeResize="0"/>
          <p:nvPr/>
        </p:nvPicPr>
        <p:blipFill rotWithShape="1">
          <a:blip r:embed="rId12">
            <a:alphaModFix/>
          </a:blip>
          <a:srcRect b="0" l="0" r="0" t="0"/>
          <a:stretch/>
        </p:blipFill>
        <p:spPr>
          <a:xfrm>
            <a:off x="309895" y="3861410"/>
            <a:ext cx="807626" cy="988825"/>
          </a:xfrm>
          <a:prstGeom prst="rect">
            <a:avLst/>
          </a:prstGeom>
          <a:noFill/>
          <a:ln>
            <a:noFill/>
          </a:ln>
          <a:effectLst>
            <a:outerShdw blurRad="127000" sx="101000" rotWithShape="0" algn="ctr" sy="101000">
              <a:srgbClr val="000000">
                <a:alpha val="14901"/>
              </a:srgbClr>
            </a:outerShdw>
          </a:effectLst>
        </p:spPr>
      </p:pic>
      <p:pic>
        <p:nvPicPr>
          <p:cNvPr id="154" name="Google Shape;154;p21"/>
          <p:cNvPicPr preferRelativeResize="0"/>
          <p:nvPr/>
        </p:nvPicPr>
        <p:blipFill rotWithShape="1">
          <a:blip r:embed="rId13">
            <a:alphaModFix/>
          </a:blip>
          <a:srcRect b="0" l="0" r="0" t="0"/>
          <a:stretch/>
        </p:blipFill>
        <p:spPr>
          <a:xfrm>
            <a:off x="431352" y="10672"/>
            <a:ext cx="829422" cy="669720"/>
          </a:xfrm>
          <a:prstGeom prst="rect">
            <a:avLst/>
          </a:prstGeom>
          <a:noFill/>
          <a:ln>
            <a:noFill/>
          </a:ln>
          <a:effectLst>
            <a:outerShdw blurRad="127000" sx="101000" rotWithShape="0" algn="ctr" sy="101000">
              <a:srgbClr val="000000">
                <a:alpha val="14901"/>
              </a:srgbClr>
            </a:outerShdw>
          </a:effectLst>
        </p:spPr>
      </p:pic>
      <p:pic>
        <p:nvPicPr>
          <p:cNvPr id="155" name="Google Shape;155;p21"/>
          <p:cNvPicPr preferRelativeResize="0"/>
          <p:nvPr/>
        </p:nvPicPr>
        <p:blipFill rotWithShape="1">
          <a:blip r:embed="rId14">
            <a:alphaModFix/>
          </a:blip>
          <a:srcRect b="20629" l="0" r="0" t="0"/>
          <a:stretch/>
        </p:blipFill>
        <p:spPr>
          <a:xfrm>
            <a:off x="6876573" y="4506341"/>
            <a:ext cx="881500" cy="637159"/>
          </a:xfrm>
          <a:prstGeom prst="rect">
            <a:avLst/>
          </a:prstGeom>
          <a:noFill/>
          <a:ln>
            <a:noFill/>
          </a:ln>
          <a:effectLst>
            <a:outerShdw blurRad="127000" sx="101000" rotWithShape="0" algn="ctr" sy="101000">
              <a:srgbClr val="000000">
                <a:alpha val="14901"/>
              </a:srgbClr>
            </a:outerShdw>
          </a:effectLst>
        </p:spPr>
      </p:pic>
      <p:pic>
        <p:nvPicPr>
          <p:cNvPr id="156" name="Google Shape;156;p21"/>
          <p:cNvPicPr preferRelativeResize="0"/>
          <p:nvPr/>
        </p:nvPicPr>
        <p:blipFill rotWithShape="1">
          <a:blip r:embed="rId7">
            <a:alphaModFix/>
          </a:blip>
          <a:srcRect b="0" l="0" r="4657" t="51776"/>
          <a:stretch/>
        </p:blipFill>
        <p:spPr>
          <a:xfrm>
            <a:off x="7508947" y="-3"/>
            <a:ext cx="1635053" cy="651846"/>
          </a:xfrm>
          <a:prstGeom prst="rect">
            <a:avLst/>
          </a:prstGeom>
          <a:noFill/>
          <a:ln>
            <a:noFill/>
          </a:ln>
          <a:effectLst>
            <a:outerShdw blurRad="127000" sx="101000" rotWithShape="0" algn="ctr" sy="101000">
              <a:srgbClr val="000000">
                <a:alpha val="14901"/>
              </a:srgbClr>
            </a:outerShdw>
          </a:effectLst>
        </p:spPr>
      </p:pic>
      <p:pic>
        <p:nvPicPr>
          <p:cNvPr id="157" name="Google Shape;157;p21"/>
          <p:cNvPicPr preferRelativeResize="0"/>
          <p:nvPr/>
        </p:nvPicPr>
        <p:blipFill rotWithShape="1">
          <a:blip r:embed="rId8">
            <a:alphaModFix/>
          </a:blip>
          <a:srcRect b="0" l="0" r="61007" t="0"/>
          <a:stretch/>
        </p:blipFill>
        <p:spPr>
          <a:xfrm rot="-5400000">
            <a:off x="3421599" y="4013098"/>
            <a:ext cx="542158" cy="1503530"/>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158" name="Shape 158"/>
        <p:cNvGrpSpPr/>
        <p:nvPr/>
      </p:nvGrpSpPr>
      <p:grpSpPr>
        <a:xfrm>
          <a:off x="0" y="0"/>
          <a:ext cx="0" cy="0"/>
          <a:chOff x="0" y="0"/>
          <a:chExt cx="0" cy="0"/>
        </a:xfrm>
      </p:grpSpPr>
      <p:pic>
        <p:nvPicPr>
          <p:cNvPr id="159" name="Google Shape;159;p22"/>
          <p:cNvPicPr preferRelativeResize="0"/>
          <p:nvPr/>
        </p:nvPicPr>
        <p:blipFill rotWithShape="1">
          <a:blip r:embed="rId2">
            <a:alphaModFix/>
          </a:blip>
          <a:srcRect b="20629" l="0" r="0" t="0"/>
          <a:stretch/>
        </p:blipFill>
        <p:spPr>
          <a:xfrm>
            <a:off x="5344205" y="39119"/>
            <a:ext cx="881500" cy="637159"/>
          </a:xfrm>
          <a:prstGeom prst="rect">
            <a:avLst/>
          </a:prstGeom>
          <a:noFill/>
          <a:ln>
            <a:noFill/>
          </a:ln>
          <a:effectLst>
            <a:outerShdw blurRad="127000" sx="101000" rotWithShape="0" algn="ctr" sy="101000">
              <a:srgbClr val="000000">
                <a:alpha val="14901"/>
              </a:srgbClr>
            </a:outerShdw>
          </a:effectLst>
        </p:spPr>
      </p:pic>
      <p:pic>
        <p:nvPicPr>
          <p:cNvPr id="160" name="Google Shape;160;p22"/>
          <p:cNvPicPr preferRelativeResize="0"/>
          <p:nvPr/>
        </p:nvPicPr>
        <p:blipFill rotWithShape="1">
          <a:blip r:embed="rId3">
            <a:alphaModFix/>
          </a:blip>
          <a:srcRect b="58067" l="0" r="0" t="0"/>
          <a:stretch/>
        </p:blipFill>
        <p:spPr>
          <a:xfrm>
            <a:off x="309895" y="-3"/>
            <a:ext cx="2227010" cy="802755"/>
          </a:xfrm>
          <a:prstGeom prst="rect">
            <a:avLst/>
          </a:prstGeom>
          <a:noFill/>
          <a:ln>
            <a:noFill/>
          </a:ln>
          <a:effectLst>
            <a:outerShdw blurRad="127000" sx="101000" rotWithShape="0" algn="ctr" sy="101000">
              <a:srgbClr val="000000">
                <a:alpha val="14901"/>
              </a:srgbClr>
            </a:outerShdw>
          </a:effectLst>
        </p:spPr>
      </p:pic>
      <p:pic>
        <p:nvPicPr>
          <p:cNvPr id="161" name="Google Shape;161;p22">
            <a:hlinkClick r:id="rId4"/>
          </p:cNvPr>
          <p:cNvPicPr preferRelativeResize="0"/>
          <p:nvPr/>
        </p:nvPicPr>
        <p:blipFill rotWithShape="1">
          <a:blip r:embed="rId5">
            <a:alphaModFix/>
          </a:blip>
          <a:srcRect b="0" l="29909" r="0" t="0"/>
          <a:stretch/>
        </p:blipFill>
        <p:spPr>
          <a:xfrm>
            <a:off x="4518422" y="5297943"/>
            <a:ext cx="1299346" cy="142875"/>
          </a:xfrm>
          <a:prstGeom prst="rect">
            <a:avLst/>
          </a:prstGeom>
          <a:noFill/>
          <a:ln>
            <a:noFill/>
          </a:ln>
        </p:spPr>
      </p:pic>
      <p:sp>
        <p:nvSpPr>
          <p:cNvPr id="162" name="Google Shape;162;p22">
            <a:hlinkClick r:id="rId6"/>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7">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63" name="Google Shape;163;p22"/>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164" name="Google Shape;164;p22"/>
          <p:cNvPicPr preferRelativeResize="0"/>
          <p:nvPr/>
        </p:nvPicPr>
        <p:blipFill rotWithShape="1">
          <a:blip r:embed="rId8">
            <a:alphaModFix/>
          </a:blip>
          <a:srcRect b="55369" l="0" r="0" t="9194"/>
          <a:stretch/>
        </p:blipFill>
        <p:spPr>
          <a:xfrm flipH="1" rot="10800000">
            <a:off x="3418086" y="4664526"/>
            <a:ext cx="1714917" cy="478971"/>
          </a:xfrm>
          <a:prstGeom prst="rect">
            <a:avLst/>
          </a:prstGeom>
          <a:noFill/>
          <a:ln>
            <a:noFill/>
          </a:ln>
          <a:effectLst>
            <a:outerShdw blurRad="127000" sx="101000" rotWithShape="0" algn="ctr" sy="101000">
              <a:srgbClr val="000000">
                <a:alpha val="14901"/>
              </a:srgbClr>
            </a:outerShdw>
          </a:effectLst>
        </p:spPr>
      </p:pic>
      <p:pic>
        <p:nvPicPr>
          <p:cNvPr id="165" name="Google Shape;165;p22"/>
          <p:cNvPicPr preferRelativeResize="0"/>
          <p:nvPr/>
        </p:nvPicPr>
        <p:blipFill rotWithShape="1">
          <a:blip r:embed="rId9">
            <a:alphaModFix/>
          </a:blip>
          <a:srcRect b="14302" l="50000" r="0" t="0"/>
          <a:stretch/>
        </p:blipFill>
        <p:spPr>
          <a:xfrm flipH="1" rot="-5400000">
            <a:off x="8152158" y="-296650"/>
            <a:ext cx="695195" cy="1288491"/>
          </a:xfrm>
          <a:prstGeom prst="rect">
            <a:avLst/>
          </a:prstGeom>
          <a:noFill/>
          <a:ln>
            <a:noFill/>
          </a:ln>
          <a:effectLst>
            <a:outerShdw blurRad="127000" sx="101000" rotWithShape="0" algn="ctr" sy="101000">
              <a:srgbClr val="000000">
                <a:alpha val="14901"/>
              </a:srgbClr>
            </a:outerShdw>
          </a:effectLst>
        </p:spPr>
      </p:pic>
      <p:pic>
        <p:nvPicPr>
          <p:cNvPr id="166" name="Google Shape;166;p22"/>
          <p:cNvPicPr preferRelativeResize="0"/>
          <p:nvPr/>
        </p:nvPicPr>
        <p:blipFill rotWithShape="1">
          <a:blip r:embed="rId10">
            <a:alphaModFix/>
          </a:blip>
          <a:srcRect b="0" l="0" r="50000" t="0"/>
          <a:stretch/>
        </p:blipFill>
        <p:spPr>
          <a:xfrm flipH="1" rot="-5400000">
            <a:off x="289055" y="4009154"/>
            <a:ext cx="1015252" cy="1253438"/>
          </a:xfrm>
          <a:prstGeom prst="rect">
            <a:avLst/>
          </a:prstGeom>
          <a:noFill/>
          <a:ln>
            <a:noFill/>
          </a:ln>
          <a:effectLst>
            <a:outerShdw blurRad="127000" sx="101000" rotWithShape="0" algn="ctr" sy="101000">
              <a:srgbClr val="000000">
                <a:alpha val="14901"/>
              </a:srgbClr>
            </a:outerShdw>
          </a:effectLst>
        </p:spPr>
      </p:pic>
      <p:pic>
        <p:nvPicPr>
          <p:cNvPr id="167" name="Google Shape;167;p22"/>
          <p:cNvPicPr preferRelativeResize="0"/>
          <p:nvPr/>
        </p:nvPicPr>
        <p:blipFill rotWithShape="1">
          <a:blip r:embed="rId11">
            <a:alphaModFix/>
          </a:blip>
          <a:srcRect b="0" l="0" r="0" t="0"/>
          <a:stretch/>
        </p:blipFill>
        <p:spPr>
          <a:xfrm>
            <a:off x="8352563" y="234271"/>
            <a:ext cx="678443" cy="830888"/>
          </a:xfrm>
          <a:prstGeom prst="rect">
            <a:avLst/>
          </a:prstGeom>
          <a:noFill/>
          <a:ln>
            <a:noFill/>
          </a:ln>
          <a:effectLst>
            <a:outerShdw blurRad="127000" sx="101000" rotWithShape="0" algn="ctr" sy="101000">
              <a:srgbClr val="000000">
                <a:alpha val="14901"/>
              </a:srgbClr>
            </a:outerShdw>
          </a:effectLst>
        </p:spPr>
      </p:pic>
      <p:pic>
        <p:nvPicPr>
          <p:cNvPr id="168" name="Google Shape;168;p22"/>
          <p:cNvPicPr preferRelativeResize="0"/>
          <p:nvPr/>
        </p:nvPicPr>
        <p:blipFill rotWithShape="1">
          <a:blip r:embed="rId12">
            <a:alphaModFix/>
          </a:blip>
          <a:srcRect b="0" l="0" r="0" t="0"/>
          <a:stretch/>
        </p:blipFill>
        <p:spPr>
          <a:xfrm>
            <a:off x="8193816" y="4174947"/>
            <a:ext cx="780223" cy="785641"/>
          </a:xfrm>
          <a:prstGeom prst="rect">
            <a:avLst/>
          </a:prstGeom>
          <a:noFill/>
          <a:ln>
            <a:noFill/>
          </a:ln>
          <a:effectLst>
            <a:outerShdw blurRad="127000" sx="101000" rotWithShape="0" algn="ctr" sy="101000">
              <a:srgbClr val="000000">
                <a:alpha val="14901"/>
              </a:srgbClr>
            </a:outerShdw>
          </a:effectLst>
        </p:spPr>
      </p:pic>
      <p:pic>
        <p:nvPicPr>
          <p:cNvPr id="169" name="Google Shape;169;p22"/>
          <p:cNvPicPr preferRelativeResize="0"/>
          <p:nvPr/>
        </p:nvPicPr>
        <p:blipFill rotWithShape="1">
          <a:blip r:embed="rId13">
            <a:alphaModFix/>
          </a:blip>
          <a:srcRect b="0" l="0" r="33258" t="0"/>
          <a:stretch/>
        </p:blipFill>
        <p:spPr>
          <a:xfrm flipH="1">
            <a:off x="-1" y="748191"/>
            <a:ext cx="539021" cy="988825"/>
          </a:xfrm>
          <a:prstGeom prst="rect">
            <a:avLst/>
          </a:prstGeom>
          <a:noFill/>
          <a:ln>
            <a:noFill/>
          </a:ln>
          <a:effectLst>
            <a:outerShdw blurRad="127000" sx="101000" rotWithShape="0" algn="ctr" sy="101000">
              <a:srgbClr val="000000">
                <a:alpha val="14901"/>
              </a:srgbClr>
            </a:outerShdw>
          </a:effectLst>
        </p:spPr>
      </p:pic>
      <p:pic>
        <p:nvPicPr>
          <p:cNvPr id="170" name="Google Shape;170;p22"/>
          <p:cNvPicPr preferRelativeResize="0"/>
          <p:nvPr/>
        </p:nvPicPr>
        <p:blipFill rotWithShape="1">
          <a:blip r:embed="rId14">
            <a:alphaModFix/>
          </a:blip>
          <a:srcRect b="0" l="0" r="0" t="0"/>
          <a:stretch/>
        </p:blipFill>
        <p:spPr>
          <a:xfrm>
            <a:off x="431352" y="4463105"/>
            <a:ext cx="829422" cy="669720"/>
          </a:xfrm>
          <a:prstGeom prst="rect">
            <a:avLst/>
          </a:prstGeom>
          <a:noFill/>
          <a:ln>
            <a:noFill/>
          </a:ln>
          <a:effectLst>
            <a:outerShdw blurRad="127000" sx="101000" rotWithShape="0" algn="ctr" sy="101000">
              <a:srgbClr val="000000">
                <a:alpha val="14901"/>
              </a:srgbClr>
            </a:outerShdw>
          </a:effectLst>
        </p:spPr>
      </p:pic>
      <p:pic>
        <p:nvPicPr>
          <p:cNvPr id="171" name="Google Shape;171;p22"/>
          <p:cNvPicPr preferRelativeResize="0"/>
          <p:nvPr/>
        </p:nvPicPr>
        <p:blipFill rotWithShape="1">
          <a:blip r:embed="rId8">
            <a:alphaModFix/>
          </a:blip>
          <a:srcRect b="0" l="0" r="4657" t="51776"/>
          <a:stretch/>
        </p:blipFill>
        <p:spPr>
          <a:xfrm flipH="1" rot="10800000">
            <a:off x="7508947" y="4491655"/>
            <a:ext cx="1635053" cy="651846"/>
          </a:xfrm>
          <a:prstGeom prst="rect">
            <a:avLst/>
          </a:prstGeom>
          <a:noFill/>
          <a:ln>
            <a:noFill/>
          </a:ln>
          <a:effectLst>
            <a:outerShdw blurRad="127000" sx="101000" rotWithShape="0" algn="ctr" sy="101000">
              <a:srgbClr val="000000">
                <a:alpha val="14901"/>
              </a:srgbClr>
            </a:outerShdw>
          </a:effectLst>
        </p:spPr>
      </p:pic>
      <p:pic>
        <p:nvPicPr>
          <p:cNvPr id="172" name="Google Shape;172;p22"/>
          <p:cNvPicPr preferRelativeResize="0"/>
          <p:nvPr/>
        </p:nvPicPr>
        <p:blipFill rotWithShape="1">
          <a:blip r:embed="rId9">
            <a:alphaModFix/>
          </a:blip>
          <a:srcRect b="0" l="0" r="61007" t="0"/>
          <a:stretch/>
        </p:blipFill>
        <p:spPr>
          <a:xfrm flipH="1" rot="-5400000">
            <a:off x="3421599" y="-373130"/>
            <a:ext cx="542158" cy="1503530"/>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173" name="Shape 173"/>
        <p:cNvGrpSpPr/>
        <p:nvPr/>
      </p:nvGrpSpPr>
      <p:grpSpPr>
        <a:xfrm>
          <a:off x="0" y="0"/>
          <a:ext cx="0" cy="0"/>
          <a:chOff x="0" y="0"/>
          <a:chExt cx="0" cy="0"/>
        </a:xfrm>
      </p:grpSpPr>
      <p:pic>
        <p:nvPicPr>
          <p:cNvPr id="174" name="Google Shape;174;p23"/>
          <p:cNvPicPr preferRelativeResize="0"/>
          <p:nvPr/>
        </p:nvPicPr>
        <p:blipFill rotWithShape="1">
          <a:blip r:embed="rId2">
            <a:alphaModFix/>
          </a:blip>
          <a:srcRect b="12408" l="0" r="0" t="19351"/>
          <a:stretch/>
        </p:blipFill>
        <p:spPr>
          <a:xfrm>
            <a:off x="4733728" y="4576496"/>
            <a:ext cx="678443" cy="567004"/>
          </a:xfrm>
          <a:prstGeom prst="rect">
            <a:avLst/>
          </a:prstGeom>
          <a:noFill/>
          <a:ln>
            <a:noFill/>
          </a:ln>
          <a:effectLst>
            <a:outerShdw blurRad="127000" sx="101000" rotWithShape="0" algn="ctr" sy="101000">
              <a:srgbClr val="000000">
                <a:alpha val="14901"/>
              </a:srgbClr>
            </a:outerShdw>
          </a:effectLst>
        </p:spPr>
      </p:pic>
      <p:pic>
        <p:nvPicPr>
          <p:cNvPr id="175" name="Google Shape;175;p23"/>
          <p:cNvPicPr preferRelativeResize="0"/>
          <p:nvPr/>
        </p:nvPicPr>
        <p:blipFill rotWithShape="1">
          <a:blip r:embed="rId3">
            <a:alphaModFix/>
          </a:blip>
          <a:srcRect b="0" l="0" r="0" t="0"/>
          <a:stretch/>
        </p:blipFill>
        <p:spPr>
          <a:xfrm flipH="1" rot="10800000">
            <a:off x="0" y="3619001"/>
            <a:ext cx="1738136" cy="1494146"/>
          </a:xfrm>
          <a:prstGeom prst="rect">
            <a:avLst/>
          </a:prstGeom>
          <a:noFill/>
          <a:ln>
            <a:noFill/>
          </a:ln>
          <a:effectLst>
            <a:outerShdw blurRad="127000" sx="101000" rotWithShape="0" algn="ctr" sy="101000">
              <a:srgbClr val="000000">
                <a:alpha val="14901"/>
              </a:srgbClr>
            </a:outerShdw>
          </a:effectLst>
        </p:spPr>
      </p:pic>
      <p:pic>
        <p:nvPicPr>
          <p:cNvPr id="176" name="Google Shape;176;p23"/>
          <p:cNvPicPr preferRelativeResize="0"/>
          <p:nvPr/>
        </p:nvPicPr>
        <p:blipFill rotWithShape="1">
          <a:blip r:embed="rId4">
            <a:alphaModFix/>
          </a:blip>
          <a:srcRect b="0" l="0" r="0" t="0"/>
          <a:stretch/>
        </p:blipFill>
        <p:spPr>
          <a:xfrm flipH="1" rot="10800000">
            <a:off x="0" y="-1"/>
            <a:ext cx="1584771" cy="978282"/>
          </a:xfrm>
          <a:prstGeom prst="rect">
            <a:avLst/>
          </a:prstGeom>
          <a:noFill/>
          <a:ln>
            <a:noFill/>
          </a:ln>
          <a:effectLst>
            <a:outerShdw blurRad="127000" sx="101000" rotWithShape="0" algn="ctr" sy="101000">
              <a:srgbClr val="000000">
                <a:alpha val="14901"/>
              </a:srgbClr>
            </a:outerShdw>
          </a:effectLst>
        </p:spPr>
      </p:pic>
      <p:pic>
        <p:nvPicPr>
          <p:cNvPr id="177" name="Google Shape;177;p23"/>
          <p:cNvPicPr preferRelativeResize="0"/>
          <p:nvPr/>
        </p:nvPicPr>
        <p:blipFill rotWithShape="1">
          <a:blip r:embed="rId5">
            <a:alphaModFix/>
          </a:blip>
          <a:srcRect b="0" l="0" r="0" t="0"/>
          <a:stretch/>
        </p:blipFill>
        <p:spPr>
          <a:xfrm flipH="1" rot="10800000">
            <a:off x="7731568" y="4027832"/>
            <a:ext cx="1338457" cy="1054965"/>
          </a:xfrm>
          <a:prstGeom prst="rect">
            <a:avLst/>
          </a:prstGeom>
          <a:noFill/>
          <a:ln>
            <a:noFill/>
          </a:ln>
          <a:effectLst>
            <a:outerShdw blurRad="127000" sx="101000" rotWithShape="0" algn="ctr" sy="101000">
              <a:srgbClr val="000000">
                <a:alpha val="14901"/>
              </a:srgbClr>
            </a:outerShdw>
          </a:effectLst>
        </p:spPr>
      </p:pic>
      <p:pic>
        <p:nvPicPr>
          <p:cNvPr id="178" name="Google Shape;178;p23">
            <a:hlinkClick r:id="rId6"/>
          </p:cNvPr>
          <p:cNvPicPr preferRelativeResize="0"/>
          <p:nvPr/>
        </p:nvPicPr>
        <p:blipFill rotWithShape="1">
          <a:blip r:embed="rId7">
            <a:alphaModFix/>
          </a:blip>
          <a:srcRect b="0" l="29909" r="0" t="0"/>
          <a:stretch/>
        </p:blipFill>
        <p:spPr>
          <a:xfrm>
            <a:off x="4518422" y="5297943"/>
            <a:ext cx="1299346" cy="142875"/>
          </a:xfrm>
          <a:prstGeom prst="rect">
            <a:avLst/>
          </a:prstGeom>
          <a:noFill/>
          <a:ln>
            <a:noFill/>
          </a:ln>
        </p:spPr>
      </p:pic>
      <p:sp>
        <p:nvSpPr>
          <p:cNvPr id="179" name="Google Shape;179;p23">
            <a:hlinkClick r:id="rId8"/>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9">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80" name="Google Shape;180;p23"/>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181" name="Google Shape;181;p23"/>
          <p:cNvPicPr preferRelativeResize="0"/>
          <p:nvPr/>
        </p:nvPicPr>
        <p:blipFill rotWithShape="1">
          <a:blip r:embed="rId10">
            <a:alphaModFix/>
          </a:blip>
          <a:srcRect b="0" l="41737" r="0" t="0"/>
          <a:stretch/>
        </p:blipFill>
        <p:spPr>
          <a:xfrm flipH="1" rot="10800000">
            <a:off x="8248650" y="-1"/>
            <a:ext cx="632254" cy="1173474"/>
          </a:xfrm>
          <a:prstGeom prst="rect">
            <a:avLst/>
          </a:prstGeom>
          <a:noFill/>
          <a:ln>
            <a:noFill/>
          </a:ln>
          <a:effectLst>
            <a:outerShdw blurRad="127000" sx="101000" rotWithShape="0" algn="ctr" sy="101000">
              <a:srgbClr val="000000">
                <a:alpha val="14901"/>
              </a:srgbClr>
            </a:outerShdw>
          </a:effectLst>
        </p:spPr>
      </p:pic>
      <p:pic>
        <p:nvPicPr>
          <p:cNvPr id="182" name="Google Shape;182;p23"/>
          <p:cNvPicPr preferRelativeResize="0"/>
          <p:nvPr/>
        </p:nvPicPr>
        <p:blipFill rotWithShape="1">
          <a:blip r:embed="rId11">
            <a:alphaModFix/>
          </a:blip>
          <a:srcRect b="0" l="0" r="25761" t="0"/>
          <a:stretch/>
        </p:blipFill>
        <p:spPr>
          <a:xfrm>
            <a:off x="8564777" y="1064822"/>
            <a:ext cx="579223" cy="785641"/>
          </a:xfrm>
          <a:prstGeom prst="rect">
            <a:avLst/>
          </a:prstGeom>
          <a:noFill/>
          <a:ln>
            <a:noFill/>
          </a:ln>
          <a:effectLst>
            <a:outerShdw blurRad="127000" sx="101000" rotWithShape="0" algn="ctr" sy="101000">
              <a:srgbClr val="000000">
                <a:alpha val="14901"/>
              </a:srgbClr>
            </a:outerShdw>
          </a:effectLst>
        </p:spPr>
      </p:pic>
      <p:pic>
        <p:nvPicPr>
          <p:cNvPr id="183" name="Google Shape;183;p23"/>
          <p:cNvPicPr preferRelativeResize="0"/>
          <p:nvPr/>
        </p:nvPicPr>
        <p:blipFill rotWithShape="1">
          <a:blip r:embed="rId12">
            <a:alphaModFix/>
          </a:blip>
          <a:srcRect b="0" l="0" r="0" t="0"/>
          <a:stretch/>
        </p:blipFill>
        <p:spPr>
          <a:xfrm>
            <a:off x="7552169" y="-1"/>
            <a:ext cx="632254" cy="774107"/>
          </a:xfrm>
          <a:prstGeom prst="rect">
            <a:avLst/>
          </a:prstGeom>
          <a:noFill/>
          <a:ln>
            <a:noFill/>
          </a:ln>
          <a:effectLst>
            <a:outerShdw blurRad="127000" sx="101000" rotWithShape="0" algn="ctr" sy="101000">
              <a:srgbClr val="000000">
                <a:alpha val="14901"/>
              </a:srgbClr>
            </a:outerShdw>
          </a:effectLst>
        </p:spPr>
      </p:pic>
      <p:pic>
        <p:nvPicPr>
          <p:cNvPr id="184" name="Google Shape;184;p23"/>
          <p:cNvPicPr preferRelativeResize="0"/>
          <p:nvPr/>
        </p:nvPicPr>
        <p:blipFill rotWithShape="1">
          <a:blip r:embed="rId13">
            <a:alphaModFix/>
          </a:blip>
          <a:srcRect b="0" l="0" r="0" t="0"/>
          <a:stretch/>
        </p:blipFill>
        <p:spPr>
          <a:xfrm>
            <a:off x="323762" y="168389"/>
            <a:ext cx="694111" cy="560462"/>
          </a:xfrm>
          <a:prstGeom prst="rect">
            <a:avLst/>
          </a:prstGeom>
          <a:noFill/>
          <a:ln>
            <a:noFill/>
          </a:ln>
          <a:effectLst>
            <a:outerShdw blurRad="127000" sx="101000" rotWithShape="0" algn="ctr" sy="101000">
              <a:srgbClr val="000000">
                <a:alpha val="14901"/>
              </a:srgbClr>
            </a:outerShdw>
          </a:effectLst>
        </p:spPr>
      </p:pic>
      <p:pic>
        <p:nvPicPr>
          <p:cNvPr id="185" name="Google Shape;185;p23"/>
          <p:cNvPicPr preferRelativeResize="0"/>
          <p:nvPr/>
        </p:nvPicPr>
        <p:blipFill rotWithShape="1">
          <a:blip r:embed="rId14">
            <a:alphaModFix/>
          </a:blip>
          <a:srcRect b="0" l="0" r="0" t="0"/>
          <a:stretch/>
        </p:blipFill>
        <p:spPr>
          <a:xfrm>
            <a:off x="323762" y="4275748"/>
            <a:ext cx="698168" cy="635800"/>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2">
            <a:alphaModFix/>
          </a:blip>
          <a:srcRect b="58067" l="0" r="0" t="0"/>
          <a:stretch/>
        </p:blipFill>
        <p:spPr>
          <a:xfrm rot="10800000">
            <a:off x="6607097" y="0"/>
            <a:ext cx="2227010" cy="802755"/>
          </a:xfrm>
          <a:prstGeom prst="rect">
            <a:avLst/>
          </a:prstGeom>
          <a:noFill/>
          <a:ln>
            <a:noFill/>
          </a:ln>
          <a:effectLst>
            <a:outerShdw blurRad="127000" sx="101000" rotWithShape="0" algn="ctr" sy="101000">
              <a:srgbClr val="000000">
                <a:alpha val="14901"/>
              </a:srgbClr>
            </a:outerShdw>
          </a:effectLst>
        </p:spPr>
      </p:pic>
      <p:pic>
        <p:nvPicPr>
          <p:cNvPr id="188" name="Google Shape;188;p24">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189" name="Google Shape;189;p24">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90" name="Google Shape;190;p24"/>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191" name="Google Shape;191;p24"/>
          <p:cNvPicPr preferRelativeResize="0"/>
          <p:nvPr/>
        </p:nvPicPr>
        <p:blipFill rotWithShape="1">
          <a:blip r:embed="rId7">
            <a:alphaModFix/>
          </a:blip>
          <a:srcRect b="55369" l="0" r="0" t="9194"/>
          <a:stretch/>
        </p:blipFill>
        <p:spPr>
          <a:xfrm rot="10800000">
            <a:off x="4010999" y="4664529"/>
            <a:ext cx="1714917" cy="478971"/>
          </a:xfrm>
          <a:prstGeom prst="rect">
            <a:avLst/>
          </a:prstGeom>
          <a:noFill/>
          <a:ln>
            <a:noFill/>
          </a:ln>
          <a:effectLst>
            <a:outerShdw blurRad="127000" sx="101000" rotWithShape="0" algn="ctr" sy="101000">
              <a:srgbClr val="000000">
                <a:alpha val="14901"/>
              </a:srgbClr>
            </a:outerShdw>
          </a:effectLst>
        </p:spPr>
      </p:pic>
      <p:pic>
        <p:nvPicPr>
          <p:cNvPr id="192" name="Google Shape;192;p24"/>
          <p:cNvPicPr preferRelativeResize="0"/>
          <p:nvPr/>
        </p:nvPicPr>
        <p:blipFill rotWithShape="1">
          <a:blip r:embed="rId8">
            <a:alphaModFix/>
          </a:blip>
          <a:srcRect b="14302" l="50000" r="0" t="0"/>
          <a:stretch/>
        </p:blipFill>
        <p:spPr>
          <a:xfrm rot="5400000">
            <a:off x="296648" y="-296647"/>
            <a:ext cx="695195" cy="1288491"/>
          </a:xfrm>
          <a:prstGeom prst="rect">
            <a:avLst/>
          </a:prstGeom>
          <a:noFill/>
          <a:ln>
            <a:noFill/>
          </a:ln>
          <a:effectLst>
            <a:outerShdw blurRad="127000" sx="101000" rotWithShape="0" algn="ctr" sy="101000">
              <a:srgbClr val="000000">
                <a:alpha val="14901"/>
              </a:srgbClr>
            </a:outerShdw>
          </a:effectLst>
        </p:spPr>
      </p:pic>
      <p:pic>
        <p:nvPicPr>
          <p:cNvPr id="193" name="Google Shape;193;p24"/>
          <p:cNvPicPr preferRelativeResize="0"/>
          <p:nvPr/>
        </p:nvPicPr>
        <p:blipFill rotWithShape="1">
          <a:blip r:embed="rId9">
            <a:alphaModFix/>
          </a:blip>
          <a:srcRect b="0" l="0" r="50000" t="0"/>
          <a:stretch/>
        </p:blipFill>
        <p:spPr>
          <a:xfrm rot="5400000">
            <a:off x="7839695" y="4009156"/>
            <a:ext cx="1015252" cy="1253438"/>
          </a:xfrm>
          <a:prstGeom prst="rect">
            <a:avLst/>
          </a:prstGeom>
          <a:noFill/>
          <a:ln>
            <a:noFill/>
          </a:ln>
          <a:effectLst>
            <a:outerShdw blurRad="127000" sx="101000" rotWithShape="0" algn="ctr" sy="101000">
              <a:srgbClr val="000000">
                <a:alpha val="14901"/>
              </a:srgbClr>
            </a:outerShdw>
          </a:effectLst>
        </p:spPr>
      </p:pic>
      <p:pic>
        <p:nvPicPr>
          <p:cNvPr id="194" name="Google Shape;194;p24"/>
          <p:cNvPicPr preferRelativeResize="0"/>
          <p:nvPr/>
        </p:nvPicPr>
        <p:blipFill rotWithShape="1">
          <a:blip r:embed="rId10">
            <a:alphaModFix/>
          </a:blip>
          <a:srcRect b="0" l="0" r="0" t="0"/>
          <a:stretch/>
        </p:blipFill>
        <p:spPr>
          <a:xfrm flipH="1">
            <a:off x="23591" y="451204"/>
            <a:ext cx="678443" cy="830888"/>
          </a:xfrm>
          <a:prstGeom prst="rect">
            <a:avLst/>
          </a:prstGeom>
          <a:noFill/>
          <a:ln>
            <a:noFill/>
          </a:ln>
          <a:effectLst>
            <a:outerShdw blurRad="127000" sx="101000" rotWithShape="0" algn="ctr" sy="101000">
              <a:srgbClr val="000000">
                <a:alpha val="14901"/>
              </a:srgbClr>
            </a:outerShdw>
          </a:effectLst>
        </p:spPr>
      </p:pic>
      <p:pic>
        <p:nvPicPr>
          <p:cNvPr id="195" name="Google Shape;195;p24"/>
          <p:cNvPicPr preferRelativeResize="0"/>
          <p:nvPr/>
        </p:nvPicPr>
        <p:blipFill rotWithShape="1">
          <a:blip r:embed="rId11">
            <a:alphaModFix/>
          </a:blip>
          <a:srcRect b="0" l="0" r="0" t="0"/>
          <a:stretch/>
        </p:blipFill>
        <p:spPr>
          <a:xfrm flipH="1">
            <a:off x="169963" y="4174950"/>
            <a:ext cx="780223" cy="785641"/>
          </a:xfrm>
          <a:prstGeom prst="rect">
            <a:avLst/>
          </a:prstGeom>
          <a:noFill/>
          <a:ln>
            <a:noFill/>
          </a:ln>
          <a:effectLst>
            <a:outerShdw blurRad="127000" sx="101000" rotWithShape="0" algn="ctr" sy="101000">
              <a:srgbClr val="000000">
                <a:alpha val="14901"/>
              </a:srgbClr>
            </a:outerShdw>
          </a:effectLst>
        </p:spPr>
      </p:pic>
      <p:pic>
        <p:nvPicPr>
          <p:cNvPr id="196" name="Google Shape;196;p24"/>
          <p:cNvPicPr preferRelativeResize="0"/>
          <p:nvPr/>
        </p:nvPicPr>
        <p:blipFill rotWithShape="1">
          <a:blip r:embed="rId12">
            <a:alphaModFix/>
          </a:blip>
          <a:srcRect b="0" l="28955" r="0" t="0"/>
          <a:stretch/>
        </p:blipFill>
        <p:spPr>
          <a:xfrm flipH="1">
            <a:off x="8570223" y="1174167"/>
            <a:ext cx="573776" cy="988825"/>
          </a:xfrm>
          <a:prstGeom prst="rect">
            <a:avLst/>
          </a:prstGeom>
          <a:noFill/>
          <a:ln>
            <a:noFill/>
          </a:ln>
          <a:effectLst>
            <a:outerShdw blurRad="127000" sx="101000" rotWithShape="0" algn="ctr" sy="101000">
              <a:srgbClr val="000000">
                <a:alpha val="14901"/>
              </a:srgbClr>
            </a:outerShdw>
          </a:effectLst>
        </p:spPr>
      </p:pic>
      <p:pic>
        <p:nvPicPr>
          <p:cNvPr id="197" name="Google Shape;197;p24"/>
          <p:cNvPicPr preferRelativeResize="0"/>
          <p:nvPr/>
        </p:nvPicPr>
        <p:blipFill rotWithShape="1">
          <a:blip r:embed="rId13">
            <a:alphaModFix/>
          </a:blip>
          <a:srcRect b="0" l="0" r="0" t="0"/>
          <a:stretch/>
        </p:blipFill>
        <p:spPr>
          <a:xfrm flipH="1">
            <a:off x="8218572" y="4366219"/>
            <a:ext cx="829422" cy="669720"/>
          </a:xfrm>
          <a:prstGeom prst="rect">
            <a:avLst/>
          </a:prstGeom>
          <a:noFill/>
          <a:ln>
            <a:noFill/>
          </a:ln>
          <a:effectLst>
            <a:outerShdw blurRad="127000" sx="101000" rotWithShape="0" algn="ctr" sy="101000">
              <a:srgbClr val="000000">
                <a:alpha val="14901"/>
              </a:srgbClr>
            </a:outerShdw>
          </a:effectLst>
        </p:spPr>
      </p:pic>
      <p:pic>
        <p:nvPicPr>
          <p:cNvPr id="198" name="Google Shape;198;p24"/>
          <p:cNvPicPr preferRelativeResize="0"/>
          <p:nvPr/>
        </p:nvPicPr>
        <p:blipFill rotWithShape="1">
          <a:blip r:embed="rId14">
            <a:alphaModFix/>
          </a:blip>
          <a:srcRect b="20629" l="0" r="0" t="0"/>
          <a:stretch/>
        </p:blipFill>
        <p:spPr>
          <a:xfrm rot="10800000">
            <a:off x="1385929" y="1"/>
            <a:ext cx="881500" cy="637159"/>
          </a:xfrm>
          <a:prstGeom prst="rect">
            <a:avLst/>
          </a:prstGeom>
          <a:noFill/>
          <a:ln>
            <a:noFill/>
          </a:ln>
          <a:effectLst>
            <a:outerShdw blurRad="127000" sx="101000" rotWithShape="0" algn="ctr" sy="101000">
              <a:srgbClr val="000000">
                <a:alpha val="14901"/>
              </a:srgbClr>
            </a:outerShdw>
          </a:effectLst>
        </p:spPr>
      </p:pic>
      <p:pic>
        <p:nvPicPr>
          <p:cNvPr id="199" name="Google Shape;199;p24"/>
          <p:cNvPicPr preferRelativeResize="0"/>
          <p:nvPr/>
        </p:nvPicPr>
        <p:blipFill rotWithShape="1">
          <a:blip r:embed="rId7">
            <a:alphaModFix/>
          </a:blip>
          <a:srcRect b="0" l="0" r="4657" t="51776"/>
          <a:stretch/>
        </p:blipFill>
        <p:spPr>
          <a:xfrm rot="10800000">
            <a:off x="1" y="4491658"/>
            <a:ext cx="1635053" cy="651846"/>
          </a:xfrm>
          <a:prstGeom prst="rect">
            <a:avLst/>
          </a:prstGeom>
          <a:noFill/>
          <a:ln>
            <a:noFill/>
          </a:ln>
          <a:effectLst>
            <a:outerShdw blurRad="127000" sx="101000" rotWithShape="0" algn="ctr" sy="101000">
              <a:srgbClr val="000000">
                <a:alpha val="14901"/>
              </a:srgbClr>
            </a:outerShdw>
          </a:effectLst>
        </p:spPr>
      </p:pic>
      <p:pic>
        <p:nvPicPr>
          <p:cNvPr id="200" name="Google Shape;200;p24"/>
          <p:cNvPicPr preferRelativeResize="0"/>
          <p:nvPr/>
        </p:nvPicPr>
        <p:blipFill rotWithShape="1">
          <a:blip r:embed="rId8">
            <a:alphaModFix/>
          </a:blip>
          <a:srcRect b="0" l="0" r="61007" t="0"/>
          <a:stretch/>
        </p:blipFill>
        <p:spPr>
          <a:xfrm rot="5400000">
            <a:off x="5180245" y="-373127"/>
            <a:ext cx="542158" cy="1503530"/>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201" name="Shape 201"/>
        <p:cNvGrpSpPr/>
        <p:nvPr/>
      </p:nvGrpSpPr>
      <p:grpSpPr>
        <a:xfrm>
          <a:off x="0" y="0"/>
          <a:ext cx="0" cy="0"/>
          <a:chOff x="0" y="0"/>
          <a:chExt cx="0" cy="0"/>
        </a:xfrm>
      </p:grpSpPr>
      <p:pic>
        <p:nvPicPr>
          <p:cNvPr id="202" name="Google Shape;202;p25"/>
          <p:cNvPicPr preferRelativeResize="0"/>
          <p:nvPr/>
        </p:nvPicPr>
        <p:blipFill rotWithShape="1">
          <a:blip r:embed="rId2">
            <a:alphaModFix/>
          </a:blip>
          <a:srcRect b="0" l="0" r="0" t="0"/>
          <a:stretch/>
        </p:blipFill>
        <p:spPr>
          <a:xfrm flipH="1">
            <a:off x="7559229" y="4134866"/>
            <a:ext cx="1584771" cy="978282"/>
          </a:xfrm>
          <a:prstGeom prst="rect">
            <a:avLst/>
          </a:prstGeom>
          <a:noFill/>
          <a:ln>
            <a:noFill/>
          </a:ln>
          <a:effectLst>
            <a:outerShdw blurRad="127000" sx="101000" rotWithShape="0" algn="ctr" sy="101000">
              <a:srgbClr val="000000">
                <a:alpha val="14901"/>
              </a:srgbClr>
            </a:outerShdw>
          </a:effectLst>
        </p:spPr>
      </p:pic>
      <p:pic>
        <p:nvPicPr>
          <p:cNvPr id="203" name="Google Shape;203;p25"/>
          <p:cNvPicPr preferRelativeResize="0"/>
          <p:nvPr/>
        </p:nvPicPr>
        <p:blipFill rotWithShape="1">
          <a:blip r:embed="rId3">
            <a:alphaModFix/>
          </a:blip>
          <a:srcRect b="0" l="0" r="0" t="0"/>
          <a:stretch/>
        </p:blipFill>
        <p:spPr>
          <a:xfrm flipH="1">
            <a:off x="7405864" y="0"/>
            <a:ext cx="1738135" cy="1494146"/>
          </a:xfrm>
          <a:prstGeom prst="rect">
            <a:avLst/>
          </a:prstGeom>
          <a:noFill/>
          <a:ln>
            <a:noFill/>
          </a:ln>
          <a:effectLst>
            <a:outerShdw blurRad="127000" sx="101000" rotWithShape="0" algn="ctr" sy="101000">
              <a:srgbClr val="000000">
                <a:alpha val="14901"/>
              </a:srgbClr>
            </a:outerShdw>
          </a:effectLst>
        </p:spPr>
      </p:pic>
      <p:pic>
        <p:nvPicPr>
          <p:cNvPr id="204" name="Google Shape;204;p25"/>
          <p:cNvPicPr preferRelativeResize="0"/>
          <p:nvPr/>
        </p:nvPicPr>
        <p:blipFill rotWithShape="1">
          <a:blip r:embed="rId4">
            <a:alphaModFix/>
          </a:blip>
          <a:srcRect b="0" l="0" r="0" t="0"/>
          <a:stretch/>
        </p:blipFill>
        <p:spPr>
          <a:xfrm flipH="1">
            <a:off x="73975" y="30350"/>
            <a:ext cx="1338457" cy="1054965"/>
          </a:xfrm>
          <a:prstGeom prst="rect">
            <a:avLst/>
          </a:prstGeom>
          <a:noFill/>
          <a:ln>
            <a:noFill/>
          </a:ln>
          <a:effectLst>
            <a:outerShdw blurRad="127000" sx="101000" rotWithShape="0" algn="ctr" sy="101000">
              <a:srgbClr val="000000">
                <a:alpha val="14901"/>
              </a:srgbClr>
            </a:outerShdw>
          </a:effectLst>
        </p:spPr>
      </p:pic>
      <p:pic>
        <p:nvPicPr>
          <p:cNvPr id="205" name="Google Shape;205;p25">
            <a:hlinkClick r:id="rId5"/>
          </p:cNvPr>
          <p:cNvPicPr preferRelativeResize="0"/>
          <p:nvPr/>
        </p:nvPicPr>
        <p:blipFill rotWithShape="1">
          <a:blip r:embed="rId6">
            <a:alphaModFix/>
          </a:blip>
          <a:srcRect b="0" l="29909" r="0" t="0"/>
          <a:stretch/>
        </p:blipFill>
        <p:spPr>
          <a:xfrm>
            <a:off x="4518422" y="5297943"/>
            <a:ext cx="1299346" cy="142875"/>
          </a:xfrm>
          <a:prstGeom prst="rect">
            <a:avLst/>
          </a:prstGeom>
          <a:noFill/>
          <a:ln>
            <a:noFill/>
          </a:ln>
        </p:spPr>
      </p:pic>
      <p:sp>
        <p:nvSpPr>
          <p:cNvPr id="206" name="Google Shape;206;p25">
            <a:hlinkClick r:id="rId7"/>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8">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07" name="Google Shape;207;p25"/>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208" name="Google Shape;208;p25"/>
          <p:cNvPicPr preferRelativeResize="0"/>
          <p:nvPr/>
        </p:nvPicPr>
        <p:blipFill rotWithShape="1">
          <a:blip r:embed="rId9">
            <a:alphaModFix/>
          </a:blip>
          <a:srcRect b="0" l="0" r="0" t="19351"/>
          <a:stretch/>
        </p:blipFill>
        <p:spPr>
          <a:xfrm flipH="1">
            <a:off x="3775142" y="-1"/>
            <a:ext cx="678443" cy="670105"/>
          </a:xfrm>
          <a:prstGeom prst="rect">
            <a:avLst/>
          </a:prstGeom>
          <a:noFill/>
          <a:ln>
            <a:noFill/>
          </a:ln>
          <a:effectLst>
            <a:outerShdw blurRad="127000" sx="101000" rotWithShape="0" algn="ctr" sy="101000">
              <a:srgbClr val="000000">
                <a:alpha val="14901"/>
              </a:srgbClr>
            </a:outerShdw>
          </a:effectLst>
        </p:spPr>
      </p:pic>
      <p:pic>
        <p:nvPicPr>
          <p:cNvPr id="209" name="Google Shape;209;p25"/>
          <p:cNvPicPr preferRelativeResize="0"/>
          <p:nvPr/>
        </p:nvPicPr>
        <p:blipFill rotWithShape="1">
          <a:blip r:embed="rId10">
            <a:alphaModFix/>
          </a:blip>
          <a:srcRect b="0" l="41737" r="0" t="0"/>
          <a:stretch/>
        </p:blipFill>
        <p:spPr>
          <a:xfrm flipH="1">
            <a:off x="263096" y="3939674"/>
            <a:ext cx="632254" cy="1173474"/>
          </a:xfrm>
          <a:prstGeom prst="rect">
            <a:avLst/>
          </a:prstGeom>
          <a:noFill/>
          <a:ln>
            <a:noFill/>
          </a:ln>
          <a:effectLst>
            <a:outerShdw blurRad="127000" sx="101000" rotWithShape="0" algn="ctr" sy="101000">
              <a:srgbClr val="000000">
                <a:alpha val="14901"/>
              </a:srgbClr>
            </a:outerShdw>
          </a:effectLst>
        </p:spPr>
      </p:pic>
      <p:pic>
        <p:nvPicPr>
          <p:cNvPr id="210" name="Google Shape;210;p25"/>
          <p:cNvPicPr preferRelativeResize="0"/>
          <p:nvPr/>
        </p:nvPicPr>
        <p:blipFill rotWithShape="1">
          <a:blip r:embed="rId11">
            <a:alphaModFix/>
          </a:blip>
          <a:srcRect b="0" l="0" r="25761" t="0"/>
          <a:stretch/>
        </p:blipFill>
        <p:spPr>
          <a:xfrm flipH="1">
            <a:off x="0" y="3262685"/>
            <a:ext cx="579223" cy="785641"/>
          </a:xfrm>
          <a:prstGeom prst="rect">
            <a:avLst/>
          </a:prstGeom>
          <a:noFill/>
          <a:ln>
            <a:noFill/>
          </a:ln>
          <a:effectLst>
            <a:outerShdw blurRad="127000" sx="101000" rotWithShape="0" algn="ctr" sy="101000">
              <a:srgbClr val="000000">
                <a:alpha val="14901"/>
              </a:srgbClr>
            </a:outerShdw>
          </a:effectLst>
        </p:spPr>
      </p:pic>
      <p:pic>
        <p:nvPicPr>
          <p:cNvPr id="211" name="Google Shape;211;p25"/>
          <p:cNvPicPr preferRelativeResize="0"/>
          <p:nvPr/>
        </p:nvPicPr>
        <p:blipFill rotWithShape="1">
          <a:blip r:embed="rId12">
            <a:alphaModFix/>
          </a:blip>
          <a:srcRect b="0" l="0" r="0" t="0"/>
          <a:stretch/>
        </p:blipFill>
        <p:spPr>
          <a:xfrm flipH="1">
            <a:off x="959577" y="4339041"/>
            <a:ext cx="632255" cy="774107"/>
          </a:xfrm>
          <a:prstGeom prst="rect">
            <a:avLst/>
          </a:prstGeom>
          <a:noFill/>
          <a:ln>
            <a:noFill/>
          </a:ln>
          <a:effectLst>
            <a:outerShdw blurRad="127000" sx="101000" rotWithShape="0" algn="ctr" sy="101000">
              <a:srgbClr val="000000">
                <a:alpha val="14901"/>
              </a:srgbClr>
            </a:outerShdw>
          </a:effectLst>
        </p:spPr>
      </p:pic>
      <p:pic>
        <p:nvPicPr>
          <p:cNvPr id="212" name="Google Shape;212;p25"/>
          <p:cNvPicPr preferRelativeResize="0"/>
          <p:nvPr/>
        </p:nvPicPr>
        <p:blipFill rotWithShape="1">
          <a:blip r:embed="rId13">
            <a:alphaModFix/>
          </a:blip>
          <a:srcRect b="0" l="0" r="0" t="0"/>
          <a:stretch/>
        </p:blipFill>
        <p:spPr>
          <a:xfrm flipH="1">
            <a:off x="8126128" y="4384295"/>
            <a:ext cx="694111" cy="560462"/>
          </a:xfrm>
          <a:prstGeom prst="rect">
            <a:avLst/>
          </a:prstGeom>
          <a:noFill/>
          <a:ln>
            <a:noFill/>
          </a:ln>
          <a:effectLst>
            <a:outerShdw blurRad="127000" sx="101000" rotWithShape="0" algn="ctr" sy="101000">
              <a:srgbClr val="000000">
                <a:alpha val="14901"/>
              </a:srgbClr>
            </a:outerShdw>
          </a:effectLst>
        </p:spPr>
      </p:pic>
      <p:pic>
        <p:nvPicPr>
          <p:cNvPr id="213" name="Google Shape;213;p25"/>
          <p:cNvPicPr preferRelativeResize="0"/>
          <p:nvPr/>
        </p:nvPicPr>
        <p:blipFill rotWithShape="1">
          <a:blip r:embed="rId14">
            <a:alphaModFix/>
          </a:blip>
          <a:srcRect b="0" l="0" r="0" t="0"/>
          <a:stretch/>
        </p:blipFill>
        <p:spPr>
          <a:xfrm flipH="1">
            <a:off x="8122070" y="201598"/>
            <a:ext cx="698168" cy="635800"/>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214" name="Shape 214"/>
        <p:cNvGrpSpPr/>
        <p:nvPr/>
      </p:nvGrpSpPr>
      <p:grpSpPr>
        <a:xfrm>
          <a:off x="0" y="0"/>
          <a:ext cx="0" cy="0"/>
          <a:chOff x="0" y="0"/>
          <a:chExt cx="0" cy="0"/>
        </a:xfrm>
      </p:grpSpPr>
      <p:pic>
        <p:nvPicPr>
          <p:cNvPr id="215" name="Google Shape;215;p26"/>
          <p:cNvPicPr preferRelativeResize="0"/>
          <p:nvPr/>
        </p:nvPicPr>
        <p:blipFill rotWithShape="1">
          <a:blip r:embed="rId2">
            <a:alphaModFix/>
          </a:blip>
          <a:srcRect b="0" l="0" r="0" t="0"/>
          <a:stretch/>
        </p:blipFill>
        <p:spPr>
          <a:xfrm flipH="1">
            <a:off x="7506527" y="4184114"/>
            <a:ext cx="1461445" cy="902153"/>
          </a:xfrm>
          <a:prstGeom prst="rect">
            <a:avLst/>
          </a:prstGeom>
          <a:noFill/>
          <a:ln>
            <a:noFill/>
          </a:ln>
          <a:effectLst>
            <a:outerShdw blurRad="127000" sx="101000" rotWithShape="0" algn="ctr" sy="101000">
              <a:srgbClr val="000000">
                <a:alpha val="14901"/>
              </a:srgbClr>
            </a:outerShdw>
          </a:effectLst>
        </p:spPr>
      </p:pic>
      <p:pic>
        <p:nvPicPr>
          <p:cNvPr id="216" name="Google Shape;216;p26"/>
          <p:cNvPicPr preferRelativeResize="0"/>
          <p:nvPr/>
        </p:nvPicPr>
        <p:blipFill rotWithShape="1">
          <a:blip r:embed="rId3">
            <a:alphaModFix/>
          </a:blip>
          <a:srcRect b="0" l="0" r="14978" t="0"/>
          <a:stretch/>
        </p:blipFill>
        <p:spPr>
          <a:xfrm flipH="1">
            <a:off x="0" y="3714335"/>
            <a:ext cx="1362797" cy="1377872"/>
          </a:xfrm>
          <a:prstGeom prst="rect">
            <a:avLst/>
          </a:prstGeom>
          <a:noFill/>
          <a:ln>
            <a:noFill/>
          </a:ln>
          <a:effectLst>
            <a:outerShdw blurRad="127000" sx="101000" rotWithShape="0" algn="ctr" sy="101000">
              <a:srgbClr val="000000">
                <a:alpha val="14901"/>
              </a:srgbClr>
            </a:outerShdw>
          </a:effectLst>
        </p:spPr>
      </p:pic>
      <p:pic>
        <p:nvPicPr>
          <p:cNvPr id="217" name="Google Shape;217;p26"/>
          <p:cNvPicPr preferRelativeResize="0"/>
          <p:nvPr/>
        </p:nvPicPr>
        <p:blipFill rotWithShape="1">
          <a:blip r:embed="rId4">
            <a:alphaModFix/>
          </a:blip>
          <a:srcRect b="0" l="0" r="0" t="0"/>
          <a:stretch/>
        </p:blipFill>
        <p:spPr>
          <a:xfrm flipH="1">
            <a:off x="6498153" y="-7463"/>
            <a:ext cx="1234299" cy="972868"/>
          </a:xfrm>
          <a:prstGeom prst="rect">
            <a:avLst/>
          </a:prstGeom>
          <a:noFill/>
          <a:ln>
            <a:noFill/>
          </a:ln>
          <a:effectLst>
            <a:outerShdw blurRad="127000" sx="101000" rotWithShape="0" algn="ctr" sy="101000">
              <a:srgbClr val="000000">
                <a:alpha val="14901"/>
              </a:srgbClr>
            </a:outerShdw>
          </a:effectLst>
        </p:spPr>
      </p:pic>
      <p:pic>
        <p:nvPicPr>
          <p:cNvPr id="218" name="Google Shape;218;p26"/>
          <p:cNvPicPr preferRelativeResize="0"/>
          <p:nvPr/>
        </p:nvPicPr>
        <p:blipFill rotWithShape="1">
          <a:blip r:embed="rId5">
            <a:alphaModFix/>
          </a:blip>
          <a:srcRect b="0" l="0" r="0" t="0"/>
          <a:stretch/>
        </p:blipFill>
        <p:spPr>
          <a:xfrm flipH="1">
            <a:off x="181036" y="138956"/>
            <a:ext cx="1000725" cy="1082155"/>
          </a:xfrm>
          <a:prstGeom prst="rect">
            <a:avLst/>
          </a:prstGeom>
          <a:noFill/>
          <a:ln>
            <a:noFill/>
          </a:ln>
          <a:effectLst>
            <a:outerShdw blurRad="127000" sx="101000" rotWithShape="0" algn="ctr" sy="101000">
              <a:srgbClr val="000000">
                <a:alpha val="14901"/>
              </a:srgbClr>
            </a:outerShdw>
          </a:effectLst>
        </p:spPr>
      </p:pic>
      <p:sp>
        <p:nvSpPr>
          <p:cNvPr id="219" name="Google Shape;219;p26"/>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220" name="Google Shape;220;p26">
            <a:hlinkClick r:id="rId6"/>
          </p:cNvPr>
          <p:cNvPicPr preferRelativeResize="0"/>
          <p:nvPr/>
        </p:nvPicPr>
        <p:blipFill rotWithShape="1">
          <a:blip r:embed="rId7">
            <a:alphaModFix/>
          </a:blip>
          <a:srcRect b="0" l="29909" r="0" t="0"/>
          <a:stretch/>
        </p:blipFill>
        <p:spPr>
          <a:xfrm>
            <a:off x="4518422" y="5297943"/>
            <a:ext cx="1299346" cy="142875"/>
          </a:xfrm>
          <a:prstGeom prst="rect">
            <a:avLst/>
          </a:prstGeom>
          <a:noFill/>
          <a:ln>
            <a:noFill/>
          </a:ln>
        </p:spPr>
      </p:pic>
      <p:sp>
        <p:nvSpPr>
          <p:cNvPr id="221" name="Google Shape;221;p26">
            <a:hlinkClick r:id="rId8"/>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9">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22" name="Google Shape;222;p26"/>
          <p:cNvSpPr/>
          <p:nvPr>
            <p:ph idx="2" type="pic"/>
          </p:nvPr>
        </p:nvSpPr>
        <p:spPr>
          <a:xfrm>
            <a:off x="1024158" y="1504515"/>
            <a:ext cx="1851660" cy="1851657"/>
          </a:xfrm>
          <a:prstGeom prst="ellipse">
            <a:avLst/>
          </a:prstGeom>
          <a:solidFill>
            <a:srgbClr val="F2F2F2"/>
          </a:solidFill>
          <a:ln>
            <a:noFill/>
          </a:ln>
        </p:spPr>
      </p:sp>
      <p:sp>
        <p:nvSpPr>
          <p:cNvPr id="223" name="Google Shape;223;p26"/>
          <p:cNvSpPr/>
          <p:nvPr>
            <p:ph idx="3" type="pic"/>
          </p:nvPr>
        </p:nvSpPr>
        <p:spPr>
          <a:xfrm>
            <a:off x="3646170" y="1504515"/>
            <a:ext cx="1851660" cy="1851657"/>
          </a:xfrm>
          <a:prstGeom prst="ellipse">
            <a:avLst/>
          </a:prstGeom>
          <a:solidFill>
            <a:srgbClr val="F2F2F2"/>
          </a:solidFill>
          <a:ln>
            <a:noFill/>
          </a:ln>
        </p:spPr>
      </p:sp>
      <p:sp>
        <p:nvSpPr>
          <p:cNvPr id="224" name="Google Shape;224;p26"/>
          <p:cNvSpPr/>
          <p:nvPr>
            <p:ph idx="4" type="pic"/>
          </p:nvPr>
        </p:nvSpPr>
        <p:spPr>
          <a:xfrm>
            <a:off x="6268182" y="1504515"/>
            <a:ext cx="1851660" cy="1851657"/>
          </a:xfrm>
          <a:prstGeom prst="ellipse">
            <a:avLst/>
          </a:prstGeom>
          <a:solidFill>
            <a:srgbClr val="F2F2F2"/>
          </a:solidFill>
          <a:ln>
            <a:noFill/>
          </a:ln>
        </p:spPr>
      </p:sp>
      <p:pic>
        <p:nvPicPr>
          <p:cNvPr id="225" name="Google Shape;225;p26"/>
          <p:cNvPicPr preferRelativeResize="0"/>
          <p:nvPr/>
        </p:nvPicPr>
        <p:blipFill rotWithShape="1">
          <a:blip r:embed="rId10">
            <a:alphaModFix/>
          </a:blip>
          <a:srcRect b="0" l="0" r="0" t="0"/>
          <a:stretch/>
        </p:blipFill>
        <p:spPr>
          <a:xfrm flipH="1">
            <a:off x="8434982" y="4292843"/>
            <a:ext cx="581123" cy="711699"/>
          </a:xfrm>
          <a:prstGeom prst="rect">
            <a:avLst/>
          </a:prstGeom>
          <a:noFill/>
          <a:ln>
            <a:noFill/>
          </a:ln>
          <a:effectLst>
            <a:outerShdw blurRad="127000" sx="101000" rotWithShape="0" algn="ctr" sy="101000">
              <a:srgbClr val="000000">
                <a:alpha val="14901"/>
              </a:srgbClr>
            </a:outerShdw>
          </a:effectLst>
        </p:spPr>
      </p:pic>
      <p:pic>
        <p:nvPicPr>
          <p:cNvPr id="226" name="Google Shape;226;p26"/>
          <p:cNvPicPr preferRelativeResize="0"/>
          <p:nvPr/>
        </p:nvPicPr>
        <p:blipFill rotWithShape="1">
          <a:blip r:embed="rId11">
            <a:alphaModFix/>
          </a:blip>
          <a:srcRect b="0" l="0" r="0" t="7566"/>
          <a:stretch/>
        </p:blipFill>
        <p:spPr>
          <a:xfrm flipH="1">
            <a:off x="1210729" y="0"/>
            <a:ext cx="561560" cy="522677"/>
          </a:xfrm>
          <a:prstGeom prst="rect">
            <a:avLst/>
          </a:prstGeom>
          <a:noFill/>
          <a:ln>
            <a:noFill/>
          </a:ln>
          <a:effectLst>
            <a:outerShdw blurRad="127000" sx="101000" rotWithShape="0" algn="ctr" sy="101000">
              <a:srgbClr val="000000">
                <a:alpha val="14901"/>
              </a:srgbClr>
            </a:outerShdw>
          </a:effectLst>
        </p:spPr>
      </p:pic>
      <p:pic>
        <p:nvPicPr>
          <p:cNvPr id="227" name="Google Shape;227;p26"/>
          <p:cNvPicPr preferRelativeResize="0"/>
          <p:nvPr/>
        </p:nvPicPr>
        <p:blipFill rotWithShape="1">
          <a:blip r:embed="rId12">
            <a:alphaModFix/>
          </a:blip>
          <a:srcRect b="0" l="0" r="0" t="0"/>
          <a:stretch/>
        </p:blipFill>
        <p:spPr>
          <a:xfrm flipH="1">
            <a:off x="642192" y="4431800"/>
            <a:ext cx="581284" cy="711700"/>
          </a:xfrm>
          <a:prstGeom prst="rect">
            <a:avLst/>
          </a:prstGeom>
          <a:noFill/>
          <a:ln>
            <a:noFill/>
          </a:ln>
          <a:effectLst>
            <a:outerShdw blurRad="127000" sx="101000" rotWithShape="0" algn="ctr" sy="101000">
              <a:srgbClr val="000000">
                <a:alpha val="14901"/>
              </a:srgbClr>
            </a:outerShdw>
          </a:effectLst>
        </p:spPr>
      </p:pic>
      <p:pic>
        <p:nvPicPr>
          <p:cNvPr id="228" name="Google Shape;228;p26"/>
          <p:cNvPicPr preferRelativeResize="0"/>
          <p:nvPr/>
        </p:nvPicPr>
        <p:blipFill rotWithShape="1">
          <a:blip r:embed="rId13">
            <a:alphaModFix/>
          </a:blip>
          <a:srcRect b="0" l="0" r="0" t="0"/>
          <a:stretch/>
        </p:blipFill>
        <p:spPr>
          <a:xfrm flipH="1">
            <a:off x="7970707" y="138957"/>
            <a:ext cx="881413" cy="711700"/>
          </a:xfrm>
          <a:prstGeom prst="rect">
            <a:avLst/>
          </a:prstGeom>
          <a:noFill/>
          <a:ln>
            <a:noFill/>
          </a:ln>
          <a:effectLst>
            <a:outerShdw blurRad="127000" sx="101000" rotWithShape="0" algn="ctr" sy="101000">
              <a:srgbClr val="000000">
                <a:alpha val="14901"/>
              </a:srgbClr>
            </a:outerShdw>
          </a:effectLst>
        </p:spPr>
      </p:pic>
      <p:pic>
        <p:nvPicPr>
          <p:cNvPr id="229" name="Google Shape;229;p26"/>
          <p:cNvPicPr preferRelativeResize="0"/>
          <p:nvPr/>
        </p:nvPicPr>
        <p:blipFill rotWithShape="1">
          <a:blip r:embed="rId14">
            <a:alphaModFix/>
          </a:blip>
          <a:srcRect b="19409" l="0" r="0" t="0"/>
          <a:stretch/>
        </p:blipFill>
        <p:spPr>
          <a:xfrm flipH="1">
            <a:off x="4807992" y="4569934"/>
            <a:ext cx="781512" cy="573566"/>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230" name="Shape 230"/>
        <p:cNvGrpSpPr/>
        <p:nvPr/>
      </p:nvGrpSpPr>
      <p:grpSpPr>
        <a:xfrm>
          <a:off x="0" y="0"/>
          <a:ext cx="0" cy="0"/>
          <a:chOff x="0" y="0"/>
          <a:chExt cx="0" cy="0"/>
        </a:xfrm>
      </p:grpSpPr>
      <p:pic>
        <p:nvPicPr>
          <p:cNvPr id="231" name="Google Shape;231;p27">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32" name="Google Shape;232;p27">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33" name="Google Shape;233;p27"/>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234" name="Google Shape;234;p27"/>
          <p:cNvPicPr preferRelativeResize="0"/>
          <p:nvPr/>
        </p:nvPicPr>
        <p:blipFill rotWithShape="1">
          <a:blip r:embed="rId6">
            <a:alphaModFix/>
          </a:blip>
          <a:srcRect b="58067" l="0" r="0" t="0"/>
          <a:stretch/>
        </p:blipFill>
        <p:spPr>
          <a:xfrm flipH="1">
            <a:off x="6777058" y="4340746"/>
            <a:ext cx="2227010" cy="802755"/>
          </a:xfrm>
          <a:prstGeom prst="rect">
            <a:avLst/>
          </a:prstGeom>
          <a:noFill/>
          <a:ln>
            <a:noFill/>
          </a:ln>
          <a:effectLst>
            <a:outerShdw blurRad="127000" sx="101000" rotWithShape="0" algn="ctr" sy="101000">
              <a:srgbClr val="000000">
                <a:alpha val="14901"/>
              </a:srgbClr>
            </a:outerShdw>
          </a:effectLst>
        </p:spPr>
      </p:pic>
      <p:pic>
        <p:nvPicPr>
          <p:cNvPr id="235" name="Google Shape;235;p27"/>
          <p:cNvPicPr preferRelativeResize="0"/>
          <p:nvPr/>
        </p:nvPicPr>
        <p:blipFill rotWithShape="1">
          <a:blip r:embed="rId7">
            <a:alphaModFix/>
          </a:blip>
          <a:srcRect b="55369" l="0" r="0" t="9194"/>
          <a:stretch/>
        </p:blipFill>
        <p:spPr>
          <a:xfrm flipH="1">
            <a:off x="4180961" y="1"/>
            <a:ext cx="1714917" cy="478971"/>
          </a:xfrm>
          <a:prstGeom prst="rect">
            <a:avLst/>
          </a:prstGeom>
          <a:noFill/>
          <a:ln>
            <a:noFill/>
          </a:ln>
          <a:effectLst>
            <a:outerShdw blurRad="127000" sx="101000" rotWithShape="0" algn="ctr" sy="101000">
              <a:srgbClr val="000000">
                <a:alpha val="14901"/>
              </a:srgbClr>
            </a:outerShdw>
          </a:effectLst>
        </p:spPr>
      </p:pic>
      <p:pic>
        <p:nvPicPr>
          <p:cNvPr id="236" name="Google Shape;236;p27"/>
          <p:cNvPicPr preferRelativeResize="0"/>
          <p:nvPr/>
        </p:nvPicPr>
        <p:blipFill rotWithShape="1">
          <a:blip r:embed="rId8">
            <a:alphaModFix/>
          </a:blip>
          <a:srcRect b="14302" l="50000" r="0" t="0"/>
          <a:stretch/>
        </p:blipFill>
        <p:spPr>
          <a:xfrm flipH="1" rot="5400000">
            <a:off x="296648" y="4151656"/>
            <a:ext cx="695195" cy="1288491"/>
          </a:xfrm>
          <a:prstGeom prst="rect">
            <a:avLst/>
          </a:prstGeom>
          <a:noFill/>
          <a:ln>
            <a:noFill/>
          </a:ln>
          <a:effectLst>
            <a:outerShdw blurRad="127000" sx="101000" rotWithShape="0" algn="ctr" sy="101000">
              <a:srgbClr val="000000">
                <a:alpha val="14901"/>
              </a:srgbClr>
            </a:outerShdw>
          </a:effectLst>
        </p:spPr>
      </p:pic>
      <p:pic>
        <p:nvPicPr>
          <p:cNvPr id="237" name="Google Shape;237;p27"/>
          <p:cNvPicPr preferRelativeResize="0"/>
          <p:nvPr/>
        </p:nvPicPr>
        <p:blipFill rotWithShape="1">
          <a:blip r:embed="rId9">
            <a:alphaModFix/>
          </a:blip>
          <a:srcRect b="0" l="0" r="50000" t="0"/>
          <a:stretch/>
        </p:blipFill>
        <p:spPr>
          <a:xfrm flipH="1" rot="5400000">
            <a:off x="8009657" y="-119093"/>
            <a:ext cx="1015252" cy="1253438"/>
          </a:xfrm>
          <a:prstGeom prst="rect">
            <a:avLst/>
          </a:prstGeom>
          <a:noFill/>
          <a:ln>
            <a:noFill/>
          </a:ln>
          <a:effectLst>
            <a:outerShdw blurRad="127000" sx="101000" rotWithShape="0" algn="ctr" sy="101000">
              <a:srgbClr val="000000">
                <a:alpha val="14901"/>
              </a:srgbClr>
            </a:outerShdw>
          </a:effectLst>
        </p:spPr>
      </p:pic>
      <p:pic>
        <p:nvPicPr>
          <p:cNvPr id="238" name="Google Shape;238;p27"/>
          <p:cNvPicPr preferRelativeResize="0"/>
          <p:nvPr/>
        </p:nvPicPr>
        <p:blipFill rotWithShape="1">
          <a:blip r:embed="rId10">
            <a:alphaModFix/>
          </a:blip>
          <a:srcRect b="0" l="0" r="0" t="0"/>
          <a:stretch/>
        </p:blipFill>
        <p:spPr>
          <a:xfrm flipH="1">
            <a:off x="282958" y="4078340"/>
            <a:ext cx="678443" cy="830888"/>
          </a:xfrm>
          <a:prstGeom prst="rect">
            <a:avLst/>
          </a:prstGeom>
          <a:noFill/>
          <a:ln>
            <a:noFill/>
          </a:ln>
          <a:effectLst>
            <a:outerShdw blurRad="127000" sx="101000" rotWithShape="0" algn="ctr" sy="101000">
              <a:srgbClr val="000000">
                <a:alpha val="14901"/>
              </a:srgbClr>
            </a:outerShdw>
          </a:effectLst>
        </p:spPr>
      </p:pic>
      <p:pic>
        <p:nvPicPr>
          <p:cNvPr id="239" name="Google Shape;239;p27"/>
          <p:cNvPicPr preferRelativeResize="0"/>
          <p:nvPr/>
        </p:nvPicPr>
        <p:blipFill rotWithShape="1">
          <a:blip r:embed="rId11">
            <a:alphaModFix/>
          </a:blip>
          <a:srcRect b="0" l="0" r="0" t="0"/>
          <a:stretch/>
        </p:blipFill>
        <p:spPr>
          <a:xfrm flipH="1">
            <a:off x="339925" y="182910"/>
            <a:ext cx="780223" cy="785641"/>
          </a:xfrm>
          <a:prstGeom prst="rect">
            <a:avLst/>
          </a:prstGeom>
          <a:noFill/>
          <a:ln>
            <a:noFill/>
          </a:ln>
          <a:effectLst>
            <a:outerShdw blurRad="127000" sx="101000" rotWithShape="0" algn="ctr" sy="101000">
              <a:srgbClr val="000000">
                <a:alpha val="14901"/>
              </a:srgbClr>
            </a:outerShdw>
          </a:effectLst>
        </p:spPr>
      </p:pic>
      <p:pic>
        <p:nvPicPr>
          <p:cNvPr id="240" name="Google Shape;240;p27"/>
          <p:cNvPicPr preferRelativeResize="0"/>
          <p:nvPr/>
        </p:nvPicPr>
        <p:blipFill rotWithShape="1">
          <a:blip r:embed="rId12">
            <a:alphaModFix/>
          </a:blip>
          <a:srcRect b="0" l="0" r="0" t="0"/>
          <a:stretch/>
        </p:blipFill>
        <p:spPr>
          <a:xfrm flipH="1">
            <a:off x="8196442" y="3861410"/>
            <a:ext cx="807626" cy="988825"/>
          </a:xfrm>
          <a:prstGeom prst="rect">
            <a:avLst/>
          </a:prstGeom>
          <a:noFill/>
          <a:ln>
            <a:noFill/>
          </a:ln>
          <a:effectLst>
            <a:outerShdw blurRad="127000" sx="101000" rotWithShape="0" algn="ctr" sy="101000">
              <a:srgbClr val="000000">
                <a:alpha val="14901"/>
              </a:srgbClr>
            </a:outerShdw>
          </a:effectLst>
        </p:spPr>
      </p:pic>
      <p:pic>
        <p:nvPicPr>
          <p:cNvPr id="241" name="Google Shape;241;p27"/>
          <p:cNvPicPr preferRelativeResize="0"/>
          <p:nvPr/>
        </p:nvPicPr>
        <p:blipFill rotWithShape="1">
          <a:blip r:embed="rId13">
            <a:alphaModFix/>
          </a:blip>
          <a:srcRect b="0" l="0" r="0" t="0"/>
          <a:stretch/>
        </p:blipFill>
        <p:spPr>
          <a:xfrm flipH="1">
            <a:off x="8053190" y="10672"/>
            <a:ext cx="829422" cy="669720"/>
          </a:xfrm>
          <a:prstGeom prst="rect">
            <a:avLst/>
          </a:prstGeom>
          <a:noFill/>
          <a:ln>
            <a:noFill/>
          </a:ln>
          <a:effectLst>
            <a:outerShdw blurRad="127000" sx="101000" rotWithShape="0" algn="ctr" sy="101000">
              <a:srgbClr val="000000">
                <a:alpha val="14901"/>
              </a:srgbClr>
            </a:outerShdw>
          </a:effectLst>
        </p:spPr>
      </p:pic>
      <p:pic>
        <p:nvPicPr>
          <p:cNvPr id="242" name="Google Shape;242;p27"/>
          <p:cNvPicPr preferRelativeResize="0"/>
          <p:nvPr/>
        </p:nvPicPr>
        <p:blipFill rotWithShape="1">
          <a:blip r:embed="rId14">
            <a:alphaModFix/>
          </a:blip>
          <a:srcRect b="20629" l="0" r="0" t="0"/>
          <a:stretch/>
        </p:blipFill>
        <p:spPr>
          <a:xfrm flipH="1">
            <a:off x="1555891" y="4506341"/>
            <a:ext cx="881500" cy="637159"/>
          </a:xfrm>
          <a:prstGeom prst="rect">
            <a:avLst/>
          </a:prstGeom>
          <a:noFill/>
          <a:ln>
            <a:noFill/>
          </a:ln>
          <a:effectLst>
            <a:outerShdw blurRad="127000" sx="101000" rotWithShape="0" algn="ctr" sy="101000">
              <a:srgbClr val="000000">
                <a:alpha val="14901"/>
              </a:srgbClr>
            </a:outerShdw>
          </a:effectLst>
        </p:spPr>
      </p:pic>
      <p:pic>
        <p:nvPicPr>
          <p:cNvPr id="243" name="Google Shape;243;p27"/>
          <p:cNvPicPr preferRelativeResize="0"/>
          <p:nvPr/>
        </p:nvPicPr>
        <p:blipFill rotWithShape="1">
          <a:blip r:embed="rId7">
            <a:alphaModFix/>
          </a:blip>
          <a:srcRect b="0" l="0" r="4657" t="51776"/>
          <a:stretch/>
        </p:blipFill>
        <p:spPr>
          <a:xfrm flipH="1">
            <a:off x="0" y="-3"/>
            <a:ext cx="1635053" cy="651846"/>
          </a:xfrm>
          <a:prstGeom prst="rect">
            <a:avLst/>
          </a:prstGeom>
          <a:noFill/>
          <a:ln>
            <a:noFill/>
          </a:ln>
          <a:effectLst>
            <a:outerShdw blurRad="127000" sx="101000" rotWithShape="0" algn="ctr" sy="101000">
              <a:srgbClr val="000000">
                <a:alpha val="14901"/>
              </a:srgbClr>
            </a:outerShdw>
          </a:effectLst>
        </p:spPr>
      </p:pic>
      <p:pic>
        <p:nvPicPr>
          <p:cNvPr id="244" name="Google Shape;244;p27"/>
          <p:cNvPicPr preferRelativeResize="0"/>
          <p:nvPr/>
        </p:nvPicPr>
        <p:blipFill rotWithShape="1">
          <a:blip r:embed="rId8">
            <a:alphaModFix/>
          </a:blip>
          <a:srcRect b="0" l="0" r="61007" t="0"/>
          <a:stretch/>
        </p:blipFill>
        <p:spPr>
          <a:xfrm flipH="1" rot="5400000">
            <a:off x="5350207" y="4013098"/>
            <a:ext cx="542158" cy="1503529"/>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245" name="Shape 245"/>
        <p:cNvGrpSpPr/>
        <p:nvPr/>
      </p:nvGrpSpPr>
      <p:grpSpPr>
        <a:xfrm>
          <a:off x="0" y="0"/>
          <a:ext cx="0" cy="0"/>
          <a:chOff x="0" y="0"/>
          <a:chExt cx="0" cy="0"/>
        </a:xfrm>
      </p:grpSpPr>
      <p:pic>
        <p:nvPicPr>
          <p:cNvPr id="246" name="Google Shape;246;p28"/>
          <p:cNvPicPr preferRelativeResize="0"/>
          <p:nvPr/>
        </p:nvPicPr>
        <p:blipFill rotWithShape="1">
          <a:blip r:embed="rId2">
            <a:alphaModFix/>
          </a:blip>
          <a:srcRect b="0" l="0" r="0" t="19351"/>
          <a:stretch/>
        </p:blipFill>
        <p:spPr>
          <a:xfrm rot="10800000">
            <a:off x="3775142" y="4473395"/>
            <a:ext cx="678443" cy="670105"/>
          </a:xfrm>
          <a:prstGeom prst="rect">
            <a:avLst/>
          </a:prstGeom>
          <a:noFill/>
          <a:ln>
            <a:noFill/>
          </a:ln>
          <a:effectLst>
            <a:outerShdw blurRad="127000" sx="101000" rotWithShape="0" algn="ctr" sy="101000">
              <a:srgbClr val="000000">
                <a:alpha val="14901"/>
              </a:srgbClr>
            </a:outerShdw>
          </a:effectLst>
        </p:spPr>
      </p:pic>
      <p:pic>
        <p:nvPicPr>
          <p:cNvPr id="247" name="Google Shape;247;p28"/>
          <p:cNvPicPr preferRelativeResize="0"/>
          <p:nvPr/>
        </p:nvPicPr>
        <p:blipFill rotWithShape="1">
          <a:blip r:embed="rId3">
            <a:alphaModFix/>
          </a:blip>
          <a:srcRect b="0" l="0" r="0" t="0"/>
          <a:stretch/>
        </p:blipFill>
        <p:spPr>
          <a:xfrm rot="10800000">
            <a:off x="7405864" y="3619001"/>
            <a:ext cx="1738135" cy="1494146"/>
          </a:xfrm>
          <a:prstGeom prst="rect">
            <a:avLst/>
          </a:prstGeom>
          <a:noFill/>
          <a:ln>
            <a:noFill/>
          </a:ln>
          <a:effectLst>
            <a:outerShdw blurRad="127000" sx="101000" rotWithShape="0" algn="ctr" sy="101000">
              <a:srgbClr val="000000">
                <a:alpha val="14901"/>
              </a:srgbClr>
            </a:outerShdw>
          </a:effectLst>
        </p:spPr>
      </p:pic>
      <p:pic>
        <p:nvPicPr>
          <p:cNvPr id="248" name="Google Shape;248;p28"/>
          <p:cNvPicPr preferRelativeResize="0"/>
          <p:nvPr/>
        </p:nvPicPr>
        <p:blipFill rotWithShape="1">
          <a:blip r:embed="rId4">
            <a:alphaModFix/>
          </a:blip>
          <a:srcRect b="0" l="0" r="0" t="0"/>
          <a:stretch/>
        </p:blipFill>
        <p:spPr>
          <a:xfrm rot="10800000">
            <a:off x="7559229" y="-1"/>
            <a:ext cx="1584771" cy="978282"/>
          </a:xfrm>
          <a:prstGeom prst="rect">
            <a:avLst/>
          </a:prstGeom>
          <a:noFill/>
          <a:ln>
            <a:noFill/>
          </a:ln>
          <a:effectLst>
            <a:outerShdw blurRad="127000" sx="101000" rotWithShape="0" algn="ctr" sy="101000">
              <a:srgbClr val="000000">
                <a:alpha val="14901"/>
              </a:srgbClr>
            </a:outerShdw>
          </a:effectLst>
        </p:spPr>
      </p:pic>
      <p:pic>
        <p:nvPicPr>
          <p:cNvPr id="249" name="Google Shape;249;p28"/>
          <p:cNvPicPr preferRelativeResize="0"/>
          <p:nvPr/>
        </p:nvPicPr>
        <p:blipFill rotWithShape="1">
          <a:blip r:embed="rId5">
            <a:alphaModFix/>
          </a:blip>
          <a:srcRect b="0" l="0" r="0" t="0"/>
          <a:stretch/>
        </p:blipFill>
        <p:spPr>
          <a:xfrm rot="10800000">
            <a:off x="73975" y="4027832"/>
            <a:ext cx="1338457" cy="1054965"/>
          </a:xfrm>
          <a:prstGeom prst="rect">
            <a:avLst/>
          </a:prstGeom>
          <a:noFill/>
          <a:ln>
            <a:noFill/>
          </a:ln>
          <a:effectLst>
            <a:outerShdw blurRad="127000" sx="101000" rotWithShape="0" algn="ctr" sy="101000">
              <a:srgbClr val="000000">
                <a:alpha val="14901"/>
              </a:srgbClr>
            </a:outerShdw>
          </a:effectLst>
        </p:spPr>
      </p:pic>
      <p:pic>
        <p:nvPicPr>
          <p:cNvPr id="250" name="Google Shape;250;p28">
            <a:hlinkClick r:id="rId6"/>
          </p:cNvPr>
          <p:cNvPicPr preferRelativeResize="0"/>
          <p:nvPr/>
        </p:nvPicPr>
        <p:blipFill rotWithShape="1">
          <a:blip r:embed="rId7">
            <a:alphaModFix/>
          </a:blip>
          <a:srcRect b="0" l="29909" r="0" t="0"/>
          <a:stretch/>
        </p:blipFill>
        <p:spPr>
          <a:xfrm>
            <a:off x="4518422" y="5297943"/>
            <a:ext cx="1299346" cy="142875"/>
          </a:xfrm>
          <a:prstGeom prst="rect">
            <a:avLst/>
          </a:prstGeom>
          <a:noFill/>
          <a:ln>
            <a:noFill/>
          </a:ln>
        </p:spPr>
      </p:pic>
      <p:sp>
        <p:nvSpPr>
          <p:cNvPr id="251" name="Google Shape;251;p28">
            <a:hlinkClick r:id="rId8"/>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9">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52" name="Google Shape;252;p28"/>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253" name="Google Shape;253;p28"/>
          <p:cNvPicPr preferRelativeResize="0"/>
          <p:nvPr/>
        </p:nvPicPr>
        <p:blipFill rotWithShape="1">
          <a:blip r:embed="rId10">
            <a:alphaModFix/>
          </a:blip>
          <a:srcRect b="0" l="41737" r="0" t="0"/>
          <a:stretch/>
        </p:blipFill>
        <p:spPr>
          <a:xfrm rot="10800000">
            <a:off x="263096" y="-1"/>
            <a:ext cx="632254" cy="1173474"/>
          </a:xfrm>
          <a:prstGeom prst="rect">
            <a:avLst/>
          </a:prstGeom>
          <a:noFill/>
          <a:ln>
            <a:noFill/>
          </a:ln>
          <a:effectLst>
            <a:outerShdw blurRad="127000" sx="101000" rotWithShape="0" algn="ctr" sy="101000">
              <a:srgbClr val="000000">
                <a:alpha val="14901"/>
              </a:srgbClr>
            </a:outerShdw>
          </a:effectLst>
        </p:spPr>
      </p:pic>
      <p:pic>
        <p:nvPicPr>
          <p:cNvPr id="254" name="Google Shape;254;p28"/>
          <p:cNvPicPr preferRelativeResize="0"/>
          <p:nvPr/>
        </p:nvPicPr>
        <p:blipFill rotWithShape="1">
          <a:blip r:embed="rId11">
            <a:alphaModFix/>
          </a:blip>
          <a:srcRect b="0" l="0" r="25761" t="0"/>
          <a:stretch/>
        </p:blipFill>
        <p:spPr>
          <a:xfrm flipH="1">
            <a:off x="0" y="1064822"/>
            <a:ext cx="579223" cy="785641"/>
          </a:xfrm>
          <a:prstGeom prst="rect">
            <a:avLst/>
          </a:prstGeom>
          <a:noFill/>
          <a:ln>
            <a:noFill/>
          </a:ln>
          <a:effectLst>
            <a:outerShdw blurRad="127000" sx="101000" rotWithShape="0" algn="ctr" sy="101000">
              <a:srgbClr val="000000">
                <a:alpha val="14901"/>
              </a:srgbClr>
            </a:outerShdw>
          </a:effectLst>
        </p:spPr>
      </p:pic>
      <p:pic>
        <p:nvPicPr>
          <p:cNvPr id="255" name="Google Shape;255;p28"/>
          <p:cNvPicPr preferRelativeResize="0"/>
          <p:nvPr/>
        </p:nvPicPr>
        <p:blipFill rotWithShape="1">
          <a:blip r:embed="rId12">
            <a:alphaModFix/>
          </a:blip>
          <a:srcRect b="0" l="0" r="0" t="22217"/>
          <a:stretch/>
        </p:blipFill>
        <p:spPr>
          <a:xfrm>
            <a:off x="957464" y="-2"/>
            <a:ext cx="632255" cy="602113"/>
          </a:xfrm>
          <a:prstGeom prst="rect">
            <a:avLst/>
          </a:prstGeom>
          <a:noFill/>
          <a:ln>
            <a:noFill/>
          </a:ln>
          <a:effectLst>
            <a:outerShdw blurRad="127000" sx="101000" rotWithShape="0" algn="ctr" sy="101000">
              <a:srgbClr val="000000">
                <a:alpha val="14901"/>
              </a:srgbClr>
            </a:outerShdw>
          </a:effectLst>
        </p:spPr>
      </p:pic>
      <p:pic>
        <p:nvPicPr>
          <p:cNvPr id="256" name="Google Shape;256;p28"/>
          <p:cNvPicPr preferRelativeResize="0"/>
          <p:nvPr/>
        </p:nvPicPr>
        <p:blipFill rotWithShape="1">
          <a:blip r:embed="rId13">
            <a:alphaModFix/>
          </a:blip>
          <a:srcRect b="0" l="0" r="0" t="0"/>
          <a:stretch/>
        </p:blipFill>
        <p:spPr>
          <a:xfrm flipH="1">
            <a:off x="8004559" y="306505"/>
            <a:ext cx="694111" cy="560462"/>
          </a:xfrm>
          <a:prstGeom prst="rect">
            <a:avLst/>
          </a:prstGeom>
          <a:noFill/>
          <a:ln>
            <a:noFill/>
          </a:ln>
          <a:effectLst>
            <a:outerShdw blurRad="127000" sx="101000" rotWithShape="0" algn="ctr" sy="101000">
              <a:srgbClr val="000000">
                <a:alpha val="14901"/>
              </a:srgbClr>
            </a:outerShdw>
          </a:effectLst>
        </p:spPr>
      </p:pic>
      <p:pic>
        <p:nvPicPr>
          <p:cNvPr id="257" name="Google Shape;257;p28"/>
          <p:cNvPicPr preferRelativeResize="0"/>
          <p:nvPr/>
        </p:nvPicPr>
        <p:blipFill rotWithShape="1">
          <a:blip r:embed="rId14">
            <a:alphaModFix/>
          </a:blip>
          <a:srcRect b="0" l="0" r="0" t="0"/>
          <a:stretch/>
        </p:blipFill>
        <p:spPr>
          <a:xfrm flipH="1">
            <a:off x="8122071" y="4477346"/>
            <a:ext cx="698168" cy="635800"/>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258" name="Shape 258"/>
        <p:cNvGrpSpPr/>
        <p:nvPr/>
      </p:nvGrpSpPr>
      <p:grpSpPr>
        <a:xfrm>
          <a:off x="0" y="0"/>
          <a:ext cx="0" cy="0"/>
          <a:chOff x="0" y="0"/>
          <a:chExt cx="0" cy="0"/>
        </a:xfrm>
      </p:grpSpPr>
      <p:pic>
        <p:nvPicPr>
          <p:cNvPr id="259" name="Google Shape;259;p29"/>
          <p:cNvPicPr preferRelativeResize="0"/>
          <p:nvPr/>
        </p:nvPicPr>
        <p:blipFill rotWithShape="1">
          <a:blip r:embed="rId2">
            <a:alphaModFix/>
          </a:blip>
          <a:srcRect b="0" l="0" r="0" t="19351"/>
          <a:stretch/>
        </p:blipFill>
        <p:spPr>
          <a:xfrm>
            <a:off x="4690415" y="-1"/>
            <a:ext cx="678443" cy="670105"/>
          </a:xfrm>
          <a:prstGeom prst="rect">
            <a:avLst/>
          </a:prstGeom>
          <a:noFill/>
          <a:ln>
            <a:noFill/>
          </a:ln>
          <a:effectLst>
            <a:outerShdw blurRad="127000" sx="101000" rotWithShape="0" algn="ctr" sy="101000">
              <a:srgbClr val="000000">
                <a:alpha val="14901"/>
              </a:srgbClr>
            </a:outerShdw>
          </a:effectLst>
        </p:spPr>
      </p:pic>
      <p:pic>
        <p:nvPicPr>
          <p:cNvPr id="260" name="Google Shape;260;p29"/>
          <p:cNvPicPr preferRelativeResize="0"/>
          <p:nvPr/>
        </p:nvPicPr>
        <p:blipFill rotWithShape="1">
          <a:blip r:embed="rId3">
            <a:alphaModFix/>
          </a:blip>
          <a:srcRect b="0" l="0" r="0" t="0"/>
          <a:stretch/>
        </p:blipFill>
        <p:spPr>
          <a:xfrm>
            <a:off x="0" y="0"/>
            <a:ext cx="1738136" cy="1494146"/>
          </a:xfrm>
          <a:prstGeom prst="rect">
            <a:avLst/>
          </a:prstGeom>
          <a:noFill/>
          <a:ln>
            <a:noFill/>
          </a:ln>
          <a:effectLst>
            <a:outerShdw blurRad="127000" sx="101000" rotWithShape="0" algn="ctr" sy="101000">
              <a:srgbClr val="000000">
                <a:alpha val="14901"/>
              </a:srgbClr>
            </a:outerShdw>
          </a:effectLst>
        </p:spPr>
      </p:pic>
      <p:pic>
        <p:nvPicPr>
          <p:cNvPr id="261" name="Google Shape;261;p29"/>
          <p:cNvPicPr preferRelativeResize="0"/>
          <p:nvPr/>
        </p:nvPicPr>
        <p:blipFill rotWithShape="1">
          <a:blip r:embed="rId4">
            <a:alphaModFix/>
          </a:blip>
          <a:srcRect b="0" l="0" r="0" t="0"/>
          <a:stretch/>
        </p:blipFill>
        <p:spPr>
          <a:xfrm>
            <a:off x="0" y="4134866"/>
            <a:ext cx="1584771" cy="978282"/>
          </a:xfrm>
          <a:prstGeom prst="rect">
            <a:avLst/>
          </a:prstGeom>
          <a:noFill/>
          <a:ln>
            <a:noFill/>
          </a:ln>
          <a:effectLst>
            <a:outerShdw blurRad="127000" sx="101000" rotWithShape="0" algn="ctr" sy="101000">
              <a:srgbClr val="000000">
                <a:alpha val="14901"/>
              </a:srgbClr>
            </a:outerShdw>
          </a:effectLst>
        </p:spPr>
      </p:pic>
      <p:pic>
        <p:nvPicPr>
          <p:cNvPr id="262" name="Google Shape;262;p29"/>
          <p:cNvPicPr preferRelativeResize="0"/>
          <p:nvPr/>
        </p:nvPicPr>
        <p:blipFill rotWithShape="1">
          <a:blip r:embed="rId5">
            <a:alphaModFix/>
          </a:blip>
          <a:srcRect b="0" l="0" r="0" t="0"/>
          <a:stretch/>
        </p:blipFill>
        <p:spPr>
          <a:xfrm>
            <a:off x="7731568" y="30350"/>
            <a:ext cx="1338457" cy="1054965"/>
          </a:xfrm>
          <a:prstGeom prst="rect">
            <a:avLst/>
          </a:prstGeom>
          <a:noFill/>
          <a:ln>
            <a:noFill/>
          </a:ln>
          <a:effectLst>
            <a:outerShdw blurRad="127000" sx="101000" rotWithShape="0" algn="ctr" sy="101000">
              <a:srgbClr val="000000">
                <a:alpha val="14901"/>
              </a:srgbClr>
            </a:outerShdw>
          </a:effectLst>
        </p:spPr>
      </p:pic>
      <p:pic>
        <p:nvPicPr>
          <p:cNvPr id="263" name="Google Shape;263;p29">
            <a:hlinkClick r:id="rId6"/>
          </p:cNvPr>
          <p:cNvPicPr preferRelativeResize="0"/>
          <p:nvPr/>
        </p:nvPicPr>
        <p:blipFill rotWithShape="1">
          <a:blip r:embed="rId7">
            <a:alphaModFix/>
          </a:blip>
          <a:srcRect b="0" l="29909" r="0" t="0"/>
          <a:stretch/>
        </p:blipFill>
        <p:spPr>
          <a:xfrm>
            <a:off x="4518422" y="5297943"/>
            <a:ext cx="1299346" cy="142875"/>
          </a:xfrm>
          <a:prstGeom prst="rect">
            <a:avLst/>
          </a:prstGeom>
          <a:noFill/>
          <a:ln>
            <a:noFill/>
          </a:ln>
        </p:spPr>
      </p:pic>
      <p:sp>
        <p:nvSpPr>
          <p:cNvPr id="264" name="Google Shape;264;p29">
            <a:hlinkClick r:id="rId8"/>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9">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65" name="Google Shape;265;p29"/>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266" name="Google Shape;266;p29"/>
          <p:cNvPicPr preferRelativeResize="0"/>
          <p:nvPr/>
        </p:nvPicPr>
        <p:blipFill rotWithShape="1">
          <a:blip r:embed="rId10">
            <a:alphaModFix/>
          </a:blip>
          <a:srcRect b="0" l="41737" r="0" t="0"/>
          <a:stretch/>
        </p:blipFill>
        <p:spPr>
          <a:xfrm>
            <a:off x="8248650" y="3939674"/>
            <a:ext cx="632254" cy="1173474"/>
          </a:xfrm>
          <a:prstGeom prst="rect">
            <a:avLst/>
          </a:prstGeom>
          <a:noFill/>
          <a:ln>
            <a:noFill/>
          </a:ln>
          <a:effectLst>
            <a:outerShdw blurRad="127000" sx="101000" rotWithShape="0" algn="ctr" sy="101000">
              <a:srgbClr val="000000">
                <a:alpha val="14901"/>
              </a:srgbClr>
            </a:outerShdw>
          </a:effectLst>
        </p:spPr>
      </p:pic>
      <p:pic>
        <p:nvPicPr>
          <p:cNvPr id="267" name="Google Shape;267;p29"/>
          <p:cNvPicPr preferRelativeResize="0"/>
          <p:nvPr/>
        </p:nvPicPr>
        <p:blipFill rotWithShape="1">
          <a:blip r:embed="rId11">
            <a:alphaModFix/>
          </a:blip>
          <a:srcRect b="0" l="0" r="25761" t="0"/>
          <a:stretch/>
        </p:blipFill>
        <p:spPr>
          <a:xfrm>
            <a:off x="8564777" y="3262685"/>
            <a:ext cx="579223" cy="785641"/>
          </a:xfrm>
          <a:prstGeom prst="rect">
            <a:avLst/>
          </a:prstGeom>
          <a:noFill/>
          <a:ln>
            <a:noFill/>
          </a:ln>
          <a:effectLst>
            <a:outerShdw blurRad="127000" sx="101000" rotWithShape="0" algn="ctr" sy="101000">
              <a:srgbClr val="000000">
                <a:alpha val="14901"/>
              </a:srgbClr>
            </a:outerShdw>
          </a:effectLst>
        </p:spPr>
      </p:pic>
      <p:pic>
        <p:nvPicPr>
          <p:cNvPr id="268" name="Google Shape;268;p29"/>
          <p:cNvPicPr preferRelativeResize="0"/>
          <p:nvPr/>
        </p:nvPicPr>
        <p:blipFill rotWithShape="1">
          <a:blip r:embed="rId12">
            <a:alphaModFix/>
          </a:blip>
          <a:srcRect b="0" l="0" r="0" t="0"/>
          <a:stretch/>
        </p:blipFill>
        <p:spPr>
          <a:xfrm>
            <a:off x="7552169" y="4339041"/>
            <a:ext cx="632254" cy="774107"/>
          </a:xfrm>
          <a:prstGeom prst="rect">
            <a:avLst/>
          </a:prstGeom>
          <a:noFill/>
          <a:ln>
            <a:noFill/>
          </a:ln>
          <a:effectLst>
            <a:outerShdw blurRad="127000" sx="101000" rotWithShape="0" algn="ctr" sy="101000">
              <a:srgbClr val="000000">
                <a:alpha val="14901"/>
              </a:srgbClr>
            </a:outerShdw>
          </a:effectLst>
        </p:spPr>
      </p:pic>
      <p:pic>
        <p:nvPicPr>
          <p:cNvPr id="269" name="Google Shape;269;p29"/>
          <p:cNvPicPr preferRelativeResize="0"/>
          <p:nvPr/>
        </p:nvPicPr>
        <p:blipFill rotWithShape="1">
          <a:blip r:embed="rId13">
            <a:alphaModFix/>
          </a:blip>
          <a:srcRect b="0" l="0" r="0" t="0"/>
          <a:stretch/>
        </p:blipFill>
        <p:spPr>
          <a:xfrm>
            <a:off x="323762" y="4384295"/>
            <a:ext cx="694111" cy="560462"/>
          </a:xfrm>
          <a:prstGeom prst="rect">
            <a:avLst/>
          </a:prstGeom>
          <a:noFill/>
          <a:ln>
            <a:noFill/>
          </a:ln>
          <a:effectLst>
            <a:outerShdw blurRad="127000" sx="101000" rotWithShape="0" algn="ctr" sy="101000">
              <a:srgbClr val="000000">
                <a:alpha val="14901"/>
              </a:srgbClr>
            </a:outerShdw>
          </a:effectLst>
        </p:spPr>
      </p:pic>
      <p:pic>
        <p:nvPicPr>
          <p:cNvPr id="270" name="Google Shape;270;p29"/>
          <p:cNvPicPr preferRelativeResize="0"/>
          <p:nvPr/>
        </p:nvPicPr>
        <p:blipFill rotWithShape="1">
          <a:blip r:embed="rId14">
            <a:alphaModFix/>
          </a:blip>
          <a:srcRect b="0" l="0" r="0" t="0"/>
          <a:stretch/>
        </p:blipFill>
        <p:spPr>
          <a:xfrm>
            <a:off x="323762" y="201598"/>
            <a:ext cx="698168" cy="635800"/>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271" name="Shape 271"/>
        <p:cNvGrpSpPr/>
        <p:nvPr/>
      </p:nvGrpSpPr>
      <p:grpSpPr>
        <a:xfrm>
          <a:off x="0" y="0"/>
          <a:ext cx="0" cy="0"/>
          <a:chOff x="0" y="0"/>
          <a:chExt cx="0" cy="0"/>
        </a:xfrm>
      </p:grpSpPr>
      <p:pic>
        <p:nvPicPr>
          <p:cNvPr id="272" name="Google Shape;272;p30"/>
          <p:cNvPicPr preferRelativeResize="0"/>
          <p:nvPr/>
        </p:nvPicPr>
        <p:blipFill rotWithShape="1">
          <a:blip r:embed="rId2">
            <a:alphaModFix/>
          </a:blip>
          <a:srcRect b="0" l="0" r="0" t="0"/>
          <a:stretch/>
        </p:blipFill>
        <p:spPr>
          <a:xfrm flipH="1" rot="10800000">
            <a:off x="176029" y="49770"/>
            <a:ext cx="1461445" cy="902153"/>
          </a:xfrm>
          <a:prstGeom prst="rect">
            <a:avLst/>
          </a:prstGeom>
          <a:noFill/>
          <a:ln>
            <a:noFill/>
          </a:ln>
          <a:effectLst>
            <a:outerShdw blurRad="127000" sx="101000" rotWithShape="0" algn="ctr" sy="101000">
              <a:srgbClr val="000000">
                <a:alpha val="14901"/>
              </a:srgbClr>
            </a:outerShdw>
          </a:effectLst>
        </p:spPr>
      </p:pic>
      <p:pic>
        <p:nvPicPr>
          <p:cNvPr id="273" name="Google Shape;273;p30"/>
          <p:cNvPicPr preferRelativeResize="0"/>
          <p:nvPr/>
        </p:nvPicPr>
        <p:blipFill rotWithShape="1">
          <a:blip r:embed="rId3">
            <a:alphaModFix/>
          </a:blip>
          <a:srcRect b="0" l="0" r="14978" t="0"/>
          <a:stretch/>
        </p:blipFill>
        <p:spPr>
          <a:xfrm flipH="1" rot="10800000">
            <a:off x="7781204" y="43829"/>
            <a:ext cx="1362796" cy="1377872"/>
          </a:xfrm>
          <a:prstGeom prst="rect">
            <a:avLst/>
          </a:prstGeom>
          <a:noFill/>
          <a:ln>
            <a:noFill/>
          </a:ln>
          <a:effectLst>
            <a:outerShdw blurRad="127000" sx="101000" rotWithShape="0" algn="ctr" sy="101000">
              <a:srgbClr val="000000">
                <a:alpha val="14901"/>
              </a:srgbClr>
            </a:outerShdw>
          </a:effectLst>
        </p:spPr>
      </p:pic>
      <p:pic>
        <p:nvPicPr>
          <p:cNvPr id="274" name="Google Shape;274;p30"/>
          <p:cNvPicPr preferRelativeResize="0"/>
          <p:nvPr/>
        </p:nvPicPr>
        <p:blipFill rotWithShape="1">
          <a:blip r:embed="rId4">
            <a:alphaModFix/>
          </a:blip>
          <a:srcRect b="0" l="0" r="0" t="0"/>
          <a:stretch/>
        </p:blipFill>
        <p:spPr>
          <a:xfrm flipH="1" rot="10800000">
            <a:off x="1411548" y="4170632"/>
            <a:ext cx="1234299" cy="972868"/>
          </a:xfrm>
          <a:prstGeom prst="rect">
            <a:avLst/>
          </a:prstGeom>
          <a:noFill/>
          <a:ln>
            <a:noFill/>
          </a:ln>
          <a:effectLst>
            <a:outerShdw blurRad="127000" sx="101000" rotWithShape="0" algn="ctr" sy="101000">
              <a:srgbClr val="000000">
                <a:alpha val="14901"/>
              </a:srgbClr>
            </a:outerShdw>
          </a:effectLst>
        </p:spPr>
      </p:pic>
      <p:pic>
        <p:nvPicPr>
          <p:cNvPr id="275" name="Google Shape;275;p30"/>
          <p:cNvPicPr preferRelativeResize="0"/>
          <p:nvPr/>
        </p:nvPicPr>
        <p:blipFill rotWithShape="1">
          <a:blip r:embed="rId5">
            <a:alphaModFix/>
          </a:blip>
          <a:srcRect b="0" l="0" r="0" t="7566"/>
          <a:stretch/>
        </p:blipFill>
        <p:spPr>
          <a:xfrm>
            <a:off x="7371710" y="4613360"/>
            <a:ext cx="561560" cy="522676"/>
          </a:xfrm>
          <a:prstGeom prst="rect">
            <a:avLst/>
          </a:prstGeom>
          <a:noFill/>
          <a:ln>
            <a:noFill/>
          </a:ln>
          <a:effectLst>
            <a:outerShdw blurRad="127000" sx="101000" rotWithShape="0" algn="ctr" sy="101000">
              <a:srgbClr val="000000">
                <a:alpha val="14901"/>
              </a:srgbClr>
            </a:outerShdw>
          </a:effectLst>
        </p:spPr>
      </p:pic>
      <p:sp>
        <p:nvSpPr>
          <p:cNvPr id="276" name="Google Shape;276;p30"/>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277" name="Google Shape;277;p30">
            <a:hlinkClick r:id="rId6"/>
          </p:cNvPr>
          <p:cNvPicPr preferRelativeResize="0"/>
          <p:nvPr/>
        </p:nvPicPr>
        <p:blipFill rotWithShape="1">
          <a:blip r:embed="rId7">
            <a:alphaModFix/>
          </a:blip>
          <a:srcRect b="0" l="29909" r="0" t="0"/>
          <a:stretch/>
        </p:blipFill>
        <p:spPr>
          <a:xfrm>
            <a:off x="4518422" y="5297943"/>
            <a:ext cx="1299346" cy="142875"/>
          </a:xfrm>
          <a:prstGeom prst="rect">
            <a:avLst/>
          </a:prstGeom>
          <a:noFill/>
          <a:ln>
            <a:noFill/>
          </a:ln>
        </p:spPr>
      </p:pic>
      <p:sp>
        <p:nvSpPr>
          <p:cNvPr id="278" name="Google Shape;278;p30">
            <a:hlinkClick r:id="rId8"/>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9">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79" name="Google Shape;279;p30"/>
          <p:cNvSpPr/>
          <p:nvPr>
            <p:ph idx="2" type="pic"/>
          </p:nvPr>
        </p:nvSpPr>
        <p:spPr>
          <a:xfrm>
            <a:off x="1252736" y="687517"/>
            <a:ext cx="980505" cy="981065"/>
          </a:xfrm>
          <a:prstGeom prst="ellipse">
            <a:avLst/>
          </a:prstGeom>
          <a:solidFill>
            <a:srgbClr val="F2F2F2"/>
          </a:solidFill>
          <a:ln>
            <a:noFill/>
          </a:ln>
        </p:spPr>
      </p:sp>
      <p:sp>
        <p:nvSpPr>
          <p:cNvPr id="280" name="Google Shape;280;p30"/>
          <p:cNvSpPr/>
          <p:nvPr>
            <p:ph idx="3" type="pic"/>
          </p:nvPr>
        </p:nvSpPr>
        <p:spPr>
          <a:xfrm>
            <a:off x="5114926" y="687517"/>
            <a:ext cx="980505" cy="981065"/>
          </a:xfrm>
          <a:prstGeom prst="ellipse">
            <a:avLst/>
          </a:prstGeom>
          <a:solidFill>
            <a:srgbClr val="F2F2F2"/>
          </a:solidFill>
          <a:ln>
            <a:noFill/>
          </a:ln>
        </p:spPr>
      </p:sp>
      <p:sp>
        <p:nvSpPr>
          <p:cNvPr id="281" name="Google Shape;281;p30"/>
          <p:cNvSpPr/>
          <p:nvPr>
            <p:ph idx="4" type="pic"/>
          </p:nvPr>
        </p:nvSpPr>
        <p:spPr>
          <a:xfrm>
            <a:off x="1252736" y="2748986"/>
            <a:ext cx="980505" cy="981065"/>
          </a:xfrm>
          <a:prstGeom prst="ellipse">
            <a:avLst/>
          </a:prstGeom>
          <a:solidFill>
            <a:srgbClr val="F2F2F2"/>
          </a:solidFill>
          <a:ln>
            <a:noFill/>
          </a:ln>
        </p:spPr>
      </p:sp>
      <p:sp>
        <p:nvSpPr>
          <p:cNvPr id="282" name="Google Shape;282;p30"/>
          <p:cNvSpPr/>
          <p:nvPr>
            <p:ph idx="5" type="pic"/>
          </p:nvPr>
        </p:nvSpPr>
        <p:spPr>
          <a:xfrm>
            <a:off x="5114926" y="2748986"/>
            <a:ext cx="980505" cy="981065"/>
          </a:xfrm>
          <a:prstGeom prst="ellipse">
            <a:avLst/>
          </a:prstGeom>
          <a:solidFill>
            <a:srgbClr val="F2F2F2"/>
          </a:solidFill>
          <a:ln>
            <a:noFill/>
          </a:ln>
        </p:spPr>
      </p:sp>
      <p:pic>
        <p:nvPicPr>
          <p:cNvPr id="283" name="Google Shape;283;p30"/>
          <p:cNvPicPr preferRelativeResize="0"/>
          <p:nvPr/>
        </p:nvPicPr>
        <p:blipFill rotWithShape="1">
          <a:blip r:embed="rId10">
            <a:alphaModFix/>
          </a:blip>
          <a:srcRect b="0" l="0" r="0" t="0"/>
          <a:stretch/>
        </p:blipFill>
        <p:spPr>
          <a:xfrm flipH="1" rot="10800000">
            <a:off x="7962239" y="3914926"/>
            <a:ext cx="1000725" cy="1082155"/>
          </a:xfrm>
          <a:prstGeom prst="rect">
            <a:avLst/>
          </a:prstGeom>
          <a:noFill/>
          <a:ln>
            <a:noFill/>
          </a:ln>
          <a:effectLst>
            <a:outerShdw blurRad="127000" sx="101000" rotWithShape="0" algn="ctr" sy="101000">
              <a:srgbClr val="000000">
                <a:alpha val="14901"/>
              </a:srgbClr>
            </a:outerShdw>
          </a:effectLst>
        </p:spPr>
      </p:pic>
      <p:pic>
        <p:nvPicPr>
          <p:cNvPr id="284" name="Google Shape;284;p30"/>
          <p:cNvPicPr preferRelativeResize="0"/>
          <p:nvPr/>
        </p:nvPicPr>
        <p:blipFill rotWithShape="1">
          <a:blip r:embed="rId11">
            <a:alphaModFix/>
          </a:blip>
          <a:srcRect b="0" l="0" r="0" t="0"/>
          <a:stretch/>
        </p:blipFill>
        <p:spPr>
          <a:xfrm>
            <a:off x="127896" y="131495"/>
            <a:ext cx="581122" cy="711699"/>
          </a:xfrm>
          <a:prstGeom prst="rect">
            <a:avLst/>
          </a:prstGeom>
          <a:noFill/>
          <a:ln>
            <a:noFill/>
          </a:ln>
          <a:effectLst>
            <a:outerShdw blurRad="127000" sx="101000" rotWithShape="0" algn="ctr" sy="101000">
              <a:srgbClr val="000000">
                <a:alpha val="14901"/>
              </a:srgbClr>
            </a:outerShdw>
          </a:effectLst>
        </p:spPr>
      </p:pic>
      <p:pic>
        <p:nvPicPr>
          <p:cNvPr id="285" name="Google Shape;285;p30"/>
          <p:cNvPicPr preferRelativeResize="0"/>
          <p:nvPr/>
        </p:nvPicPr>
        <p:blipFill rotWithShape="1">
          <a:blip r:embed="rId12">
            <a:alphaModFix/>
          </a:blip>
          <a:srcRect b="0" l="0" r="0" t="0"/>
          <a:stretch/>
        </p:blipFill>
        <p:spPr>
          <a:xfrm flipH="1" rot="10800000">
            <a:off x="8336609" y="61886"/>
            <a:ext cx="581284" cy="711700"/>
          </a:xfrm>
          <a:prstGeom prst="rect">
            <a:avLst/>
          </a:prstGeom>
          <a:noFill/>
          <a:ln>
            <a:noFill/>
          </a:ln>
          <a:effectLst>
            <a:outerShdw blurRad="127000" sx="101000" rotWithShape="0" algn="ctr" sy="101000">
              <a:srgbClr val="000000">
                <a:alpha val="14901"/>
              </a:srgbClr>
            </a:outerShdw>
          </a:effectLst>
        </p:spPr>
      </p:pic>
      <p:pic>
        <p:nvPicPr>
          <p:cNvPr id="286" name="Google Shape;286;p30"/>
          <p:cNvPicPr preferRelativeResize="0"/>
          <p:nvPr/>
        </p:nvPicPr>
        <p:blipFill rotWithShape="1">
          <a:blip r:embed="rId13">
            <a:alphaModFix/>
          </a:blip>
          <a:srcRect b="0" l="0" r="0" t="0"/>
          <a:stretch/>
        </p:blipFill>
        <p:spPr>
          <a:xfrm>
            <a:off x="291880" y="4285380"/>
            <a:ext cx="881413" cy="711700"/>
          </a:xfrm>
          <a:prstGeom prst="rect">
            <a:avLst/>
          </a:prstGeom>
          <a:noFill/>
          <a:ln>
            <a:noFill/>
          </a:ln>
          <a:effectLst>
            <a:outerShdw blurRad="127000" sx="101000" rotWithShape="0" algn="ctr" sy="101000">
              <a:srgbClr val="000000">
                <a:alpha val="14901"/>
              </a:srgbClr>
            </a:outerShdw>
          </a:effectLst>
        </p:spPr>
      </p:pic>
      <p:pic>
        <p:nvPicPr>
          <p:cNvPr id="287" name="Google Shape;287;p30"/>
          <p:cNvPicPr preferRelativeResize="0"/>
          <p:nvPr/>
        </p:nvPicPr>
        <p:blipFill rotWithShape="1">
          <a:blip r:embed="rId14">
            <a:alphaModFix/>
          </a:blip>
          <a:srcRect b="19409" l="0" r="0" t="0"/>
          <a:stretch/>
        </p:blipFill>
        <p:spPr>
          <a:xfrm flipH="1" rot="10800000">
            <a:off x="3554496" y="-7463"/>
            <a:ext cx="781512" cy="573566"/>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title">
  <p:cSld name="2_PPTMON title">
    <p:spTree>
      <p:nvGrpSpPr>
        <p:cNvPr id="288" name="Shape 288"/>
        <p:cNvGrpSpPr/>
        <p:nvPr/>
      </p:nvGrpSpPr>
      <p:grpSpPr>
        <a:xfrm>
          <a:off x="0" y="0"/>
          <a:ext cx="0" cy="0"/>
          <a:chOff x="0" y="0"/>
          <a:chExt cx="0" cy="0"/>
        </a:xfrm>
      </p:grpSpPr>
      <p:pic>
        <p:nvPicPr>
          <p:cNvPr id="289" name="Google Shape;289;p31">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290" name="Google Shape;290;p31">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291" name="Google Shape;291;p31"/>
          <p:cNvSpPr/>
          <p:nvPr/>
        </p:nvSpPr>
        <p:spPr>
          <a:xfrm>
            <a:off x="2007000" y="946003"/>
            <a:ext cx="5130000" cy="3251494"/>
          </a:xfrm>
          <a:prstGeom prst="roundRect">
            <a:avLst>
              <a:gd fmla="val 7293"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292" name="Google Shape;292;p31"/>
          <p:cNvPicPr preferRelativeResize="0"/>
          <p:nvPr/>
        </p:nvPicPr>
        <p:blipFill rotWithShape="1">
          <a:blip r:embed="rId6">
            <a:alphaModFix/>
          </a:blip>
          <a:srcRect b="43043" l="0" r="33344" t="0"/>
          <a:stretch/>
        </p:blipFill>
        <p:spPr>
          <a:xfrm>
            <a:off x="6737789" y="0"/>
            <a:ext cx="2406211" cy="1767474"/>
          </a:xfrm>
          <a:prstGeom prst="rect">
            <a:avLst/>
          </a:prstGeom>
          <a:noFill/>
          <a:ln>
            <a:noFill/>
          </a:ln>
          <a:effectLst>
            <a:outerShdw blurRad="127000" sx="101000" rotWithShape="0" algn="ctr" sy="101000">
              <a:srgbClr val="000000">
                <a:alpha val="14901"/>
              </a:srgbClr>
            </a:outerShdw>
          </a:effectLst>
        </p:spPr>
      </p:pic>
      <p:pic>
        <p:nvPicPr>
          <p:cNvPr id="293" name="Google Shape;293;p31"/>
          <p:cNvPicPr preferRelativeResize="0"/>
          <p:nvPr/>
        </p:nvPicPr>
        <p:blipFill rotWithShape="1">
          <a:blip r:embed="rId7">
            <a:alphaModFix/>
          </a:blip>
          <a:srcRect b="0" l="0" r="11536" t="0"/>
          <a:stretch/>
        </p:blipFill>
        <p:spPr>
          <a:xfrm>
            <a:off x="6684885" y="2722274"/>
            <a:ext cx="2459115" cy="2191042"/>
          </a:xfrm>
          <a:prstGeom prst="rect">
            <a:avLst/>
          </a:prstGeom>
          <a:noFill/>
          <a:ln>
            <a:noFill/>
          </a:ln>
          <a:effectLst>
            <a:outerShdw blurRad="127000" sx="101000" rotWithShape="0" algn="ctr" sy="101000">
              <a:srgbClr val="000000">
                <a:alpha val="14901"/>
              </a:srgbClr>
            </a:outerShdw>
          </a:effectLst>
        </p:spPr>
      </p:pic>
      <p:pic>
        <p:nvPicPr>
          <p:cNvPr id="294" name="Google Shape;294;p31"/>
          <p:cNvPicPr preferRelativeResize="0"/>
          <p:nvPr/>
        </p:nvPicPr>
        <p:blipFill rotWithShape="1">
          <a:blip r:embed="rId8">
            <a:alphaModFix/>
          </a:blip>
          <a:srcRect b="0" l="21709" r="0" t="0"/>
          <a:stretch/>
        </p:blipFill>
        <p:spPr>
          <a:xfrm flipH="1" rot="10800000">
            <a:off x="-1" y="134578"/>
            <a:ext cx="1764497" cy="2437172"/>
          </a:xfrm>
          <a:prstGeom prst="rect">
            <a:avLst/>
          </a:prstGeom>
          <a:noFill/>
          <a:ln>
            <a:noFill/>
          </a:ln>
          <a:effectLst>
            <a:outerShdw blurRad="127000" sx="101000" rotWithShape="0" algn="ctr" sy="101000">
              <a:srgbClr val="000000">
                <a:alpha val="14901"/>
              </a:srgbClr>
            </a:outerShdw>
          </a:effectLst>
        </p:spPr>
      </p:pic>
      <p:pic>
        <p:nvPicPr>
          <p:cNvPr id="295" name="Google Shape;295;p31"/>
          <p:cNvPicPr preferRelativeResize="0"/>
          <p:nvPr/>
        </p:nvPicPr>
        <p:blipFill rotWithShape="1">
          <a:blip r:embed="rId9">
            <a:alphaModFix/>
          </a:blip>
          <a:srcRect b="0" l="24862" r="0" t="50000"/>
          <a:stretch/>
        </p:blipFill>
        <p:spPr>
          <a:xfrm flipH="1" rot="10800000">
            <a:off x="0" y="4127610"/>
            <a:ext cx="2473089" cy="1015890"/>
          </a:xfrm>
          <a:prstGeom prst="rect">
            <a:avLst/>
          </a:prstGeom>
          <a:noFill/>
          <a:ln>
            <a:noFill/>
          </a:ln>
          <a:effectLst>
            <a:outerShdw blurRad="127000" sx="101000" rotWithShape="0" algn="ctr" sy="101000">
              <a:srgbClr val="000000">
                <a:alpha val="14901"/>
              </a:srgbClr>
            </a:outerShdw>
          </a:effectLst>
        </p:spPr>
      </p:pic>
      <p:pic>
        <p:nvPicPr>
          <p:cNvPr id="296" name="Google Shape;296;p31"/>
          <p:cNvPicPr preferRelativeResize="0"/>
          <p:nvPr/>
        </p:nvPicPr>
        <p:blipFill rotWithShape="1">
          <a:blip r:embed="rId10">
            <a:alphaModFix/>
          </a:blip>
          <a:srcRect b="0" l="0" r="0" t="0"/>
          <a:stretch/>
        </p:blipFill>
        <p:spPr>
          <a:xfrm>
            <a:off x="7087356" y="3265625"/>
            <a:ext cx="1053144" cy="1289782"/>
          </a:xfrm>
          <a:prstGeom prst="rect">
            <a:avLst/>
          </a:prstGeom>
          <a:noFill/>
          <a:ln>
            <a:noFill/>
          </a:ln>
          <a:effectLst>
            <a:outerShdw blurRad="127000" sx="101000" rotWithShape="0" algn="ctr" sy="101000">
              <a:srgbClr val="000000">
                <a:alpha val="14901"/>
              </a:srgbClr>
            </a:outerShdw>
          </a:effectLst>
        </p:spPr>
      </p:pic>
      <p:pic>
        <p:nvPicPr>
          <p:cNvPr id="297" name="Google Shape;297;p31"/>
          <p:cNvPicPr preferRelativeResize="0"/>
          <p:nvPr/>
        </p:nvPicPr>
        <p:blipFill rotWithShape="1">
          <a:blip r:embed="rId11">
            <a:alphaModFix/>
          </a:blip>
          <a:srcRect b="0" l="0" r="0" t="0"/>
          <a:stretch/>
        </p:blipFill>
        <p:spPr>
          <a:xfrm>
            <a:off x="7936211" y="1373629"/>
            <a:ext cx="1053144" cy="1060457"/>
          </a:xfrm>
          <a:prstGeom prst="rect">
            <a:avLst/>
          </a:prstGeom>
          <a:noFill/>
          <a:ln>
            <a:noFill/>
          </a:ln>
          <a:effectLst>
            <a:outerShdw blurRad="127000" sx="101000" rotWithShape="0" algn="ctr" sy="101000">
              <a:srgbClr val="000000">
                <a:alpha val="14901"/>
              </a:srgbClr>
            </a:outerShdw>
          </a:effectLst>
        </p:spPr>
      </p:pic>
      <p:pic>
        <p:nvPicPr>
          <p:cNvPr id="298" name="Google Shape;298;p31"/>
          <p:cNvPicPr preferRelativeResize="0"/>
          <p:nvPr/>
        </p:nvPicPr>
        <p:blipFill rotWithShape="1">
          <a:blip r:embed="rId12">
            <a:alphaModFix/>
          </a:blip>
          <a:srcRect b="0" l="0" r="0" t="0"/>
          <a:stretch/>
        </p:blipFill>
        <p:spPr>
          <a:xfrm>
            <a:off x="6828572" y="534427"/>
            <a:ext cx="1053144" cy="1289426"/>
          </a:xfrm>
          <a:prstGeom prst="rect">
            <a:avLst/>
          </a:prstGeom>
          <a:noFill/>
          <a:ln>
            <a:noFill/>
          </a:ln>
          <a:effectLst>
            <a:outerShdw blurRad="127000" sx="101000" rotWithShape="0" algn="ctr" sy="101000">
              <a:srgbClr val="000000">
                <a:alpha val="14901"/>
              </a:srgbClr>
            </a:outerShdw>
          </a:effectLst>
        </p:spPr>
      </p:pic>
      <p:pic>
        <p:nvPicPr>
          <p:cNvPr id="299" name="Google Shape;299;p31"/>
          <p:cNvPicPr preferRelativeResize="0"/>
          <p:nvPr/>
        </p:nvPicPr>
        <p:blipFill rotWithShape="1">
          <a:blip r:embed="rId13">
            <a:alphaModFix/>
          </a:blip>
          <a:srcRect b="0" l="0" r="0" t="0"/>
          <a:stretch/>
        </p:blipFill>
        <p:spPr>
          <a:xfrm>
            <a:off x="694697" y="3428893"/>
            <a:ext cx="1633316" cy="1318826"/>
          </a:xfrm>
          <a:prstGeom prst="rect">
            <a:avLst/>
          </a:prstGeom>
          <a:noFill/>
          <a:ln>
            <a:noFill/>
          </a:ln>
          <a:effectLst>
            <a:outerShdw blurRad="127000" sx="101000" rotWithShape="0" algn="ctr" sy="101000">
              <a:srgbClr val="000000">
                <a:alpha val="14901"/>
              </a:srgbClr>
            </a:outerShdw>
          </a:effectLst>
        </p:spPr>
      </p:pic>
      <p:pic>
        <p:nvPicPr>
          <p:cNvPr id="300" name="Google Shape;300;p31"/>
          <p:cNvPicPr preferRelativeResize="0"/>
          <p:nvPr/>
        </p:nvPicPr>
        <p:blipFill rotWithShape="1">
          <a:blip r:embed="rId14">
            <a:alphaModFix/>
          </a:blip>
          <a:srcRect b="0" l="0" r="0" t="0"/>
          <a:stretch/>
        </p:blipFill>
        <p:spPr>
          <a:xfrm>
            <a:off x="830423" y="325898"/>
            <a:ext cx="1361864" cy="1240208"/>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301" name="Shape 301"/>
        <p:cNvGrpSpPr/>
        <p:nvPr/>
      </p:nvGrpSpPr>
      <p:grpSpPr>
        <a:xfrm>
          <a:off x="0" y="0"/>
          <a:ext cx="0" cy="0"/>
          <a:chOff x="0" y="0"/>
          <a:chExt cx="0" cy="0"/>
        </a:xfrm>
      </p:grpSpPr>
      <p:pic>
        <p:nvPicPr>
          <p:cNvPr id="302" name="Google Shape;302;p32"/>
          <p:cNvPicPr preferRelativeResize="0"/>
          <p:nvPr/>
        </p:nvPicPr>
        <p:blipFill rotWithShape="1">
          <a:blip r:embed="rId2">
            <a:alphaModFix/>
          </a:blip>
          <a:srcRect b="0" l="0" r="12528" t="0"/>
          <a:stretch/>
        </p:blipFill>
        <p:spPr>
          <a:xfrm>
            <a:off x="7927787" y="2030313"/>
            <a:ext cx="1216213" cy="1503530"/>
          </a:xfrm>
          <a:prstGeom prst="rect">
            <a:avLst/>
          </a:prstGeom>
          <a:noFill/>
          <a:ln>
            <a:noFill/>
          </a:ln>
          <a:effectLst>
            <a:outerShdw blurRad="127000" sx="101000" rotWithShape="0" algn="ctr" sy="101000">
              <a:srgbClr val="000000">
                <a:alpha val="14901"/>
              </a:srgbClr>
            </a:outerShdw>
          </a:effectLst>
        </p:spPr>
      </p:pic>
      <p:sp>
        <p:nvSpPr>
          <p:cNvPr id="303" name="Google Shape;303;p32"/>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304" name="Google Shape;304;p32">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305" name="Google Shape;305;p32">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306" name="Google Shape;306;p32"/>
          <p:cNvPicPr preferRelativeResize="0"/>
          <p:nvPr/>
        </p:nvPicPr>
        <p:blipFill rotWithShape="1">
          <a:blip r:embed="rId7">
            <a:alphaModFix/>
          </a:blip>
          <a:srcRect b="0" l="6932" r="0" t="8067"/>
          <a:stretch/>
        </p:blipFill>
        <p:spPr>
          <a:xfrm>
            <a:off x="0" y="0"/>
            <a:ext cx="2072624" cy="1759950"/>
          </a:xfrm>
          <a:custGeom>
            <a:rect b="b" l="l" r="r" t="t"/>
            <a:pathLst>
              <a:path extrusionOk="0" h="2346600" w="2763498">
                <a:moveTo>
                  <a:pt x="0" y="0"/>
                </a:moveTo>
                <a:lnTo>
                  <a:pt x="2763498" y="0"/>
                </a:lnTo>
                <a:lnTo>
                  <a:pt x="2763498" y="1059419"/>
                </a:lnTo>
                <a:lnTo>
                  <a:pt x="1777585" y="1059419"/>
                </a:lnTo>
                <a:lnTo>
                  <a:pt x="1777585" y="2346600"/>
                </a:lnTo>
                <a:lnTo>
                  <a:pt x="0" y="2346600"/>
                </a:lnTo>
                <a:close/>
              </a:path>
            </a:pathLst>
          </a:custGeom>
          <a:noFill/>
          <a:ln>
            <a:noFill/>
          </a:ln>
          <a:effectLst>
            <a:outerShdw blurRad="127000" sx="101000" rotWithShape="0" algn="ctr" sy="101000">
              <a:srgbClr val="000000">
                <a:alpha val="14901"/>
              </a:srgbClr>
            </a:outerShdw>
          </a:effectLst>
        </p:spPr>
      </p:pic>
      <p:pic>
        <p:nvPicPr>
          <p:cNvPr id="307" name="Google Shape;307;p32"/>
          <p:cNvPicPr preferRelativeResize="0"/>
          <p:nvPr/>
        </p:nvPicPr>
        <p:blipFill rotWithShape="1">
          <a:blip r:embed="rId8">
            <a:alphaModFix/>
          </a:blip>
          <a:srcRect b="0" l="0" r="0" t="0"/>
          <a:stretch/>
        </p:blipFill>
        <p:spPr>
          <a:xfrm>
            <a:off x="7140751" y="118720"/>
            <a:ext cx="1714917" cy="1351688"/>
          </a:xfrm>
          <a:custGeom>
            <a:rect b="b" l="l" r="r" t="t"/>
            <a:pathLst>
              <a:path extrusionOk="0" h="1802251" w="2286556">
                <a:moveTo>
                  <a:pt x="0" y="0"/>
                </a:moveTo>
                <a:lnTo>
                  <a:pt x="2286556" y="0"/>
                </a:lnTo>
                <a:lnTo>
                  <a:pt x="2286556" y="1802251"/>
                </a:lnTo>
                <a:lnTo>
                  <a:pt x="1294097" y="1802251"/>
                </a:lnTo>
                <a:lnTo>
                  <a:pt x="1294097" y="1062583"/>
                </a:lnTo>
                <a:lnTo>
                  <a:pt x="0" y="1062583"/>
                </a:lnTo>
                <a:close/>
              </a:path>
            </a:pathLst>
          </a:custGeom>
          <a:noFill/>
          <a:ln>
            <a:noFill/>
          </a:ln>
          <a:effectLst>
            <a:outerShdw blurRad="127000" sx="101000" rotWithShape="0" algn="ctr" sy="101000">
              <a:srgbClr val="000000">
                <a:alpha val="14901"/>
              </a:srgbClr>
            </a:outerShdw>
          </a:effectLst>
        </p:spPr>
      </p:pic>
      <p:pic>
        <p:nvPicPr>
          <p:cNvPr id="308" name="Google Shape;308;p32"/>
          <p:cNvPicPr preferRelativeResize="0"/>
          <p:nvPr/>
        </p:nvPicPr>
        <p:blipFill rotWithShape="1">
          <a:blip r:embed="rId9">
            <a:alphaModFix/>
          </a:blip>
          <a:srcRect b="0" l="0" r="0" t="0"/>
          <a:stretch/>
        </p:blipFill>
        <p:spPr>
          <a:xfrm>
            <a:off x="151121" y="3888519"/>
            <a:ext cx="2030510" cy="1253438"/>
          </a:xfrm>
          <a:prstGeom prst="rect">
            <a:avLst/>
          </a:prstGeom>
          <a:noFill/>
          <a:ln>
            <a:noFill/>
          </a:ln>
          <a:effectLst>
            <a:outerShdw blurRad="127000" sx="101000" rotWithShape="0" algn="ctr" sy="101000">
              <a:srgbClr val="000000">
                <a:alpha val="14901"/>
              </a:srgbClr>
            </a:outerShdw>
          </a:effectLst>
        </p:spPr>
      </p:pic>
      <p:pic>
        <p:nvPicPr>
          <p:cNvPr id="309" name="Google Shape;309;p32"/>
          <p:cNvPicPr preferRelativeResize="0"/>
          <p:nvPr/>
        </p:nvPicPr>
        <p:blipFill rotWithShape="1">
          <a:blip r:embed="rId10">
            <a:alphaModFix/>
          </a:blip>
          <a:srcRect b="0" l="0" r="0" t="0"/>
          <a:stretch/>
        </p:blipFill>
        <p:spPr>
          <a:xfrm>
            <a:off x="8465557" y="233974"/>
            <a:ext cx="678443" cy="830888"/>
          </a:xfrm>
          <a:prstGeom prst="rect">
            <a:avLst/>
          </a:prstGeom>
          <a:noFill/>
          <a:ln>
            <a:noFill/>
          </a:ln>
          <a:effectLst>
            <a:outerShdw blurRad="127000" sx="101000" rotWithShape="0" algn="ctr" sy="101000">
              <a:srgbClr val="000000">
                <a:alpha val="14901"/>
              </a:srgbClr>
            </a:outerShdw>
          </a:effectLst>
        </p:spPr>
      </p:pic>
      <p:pic>
        <p:nvPicPr>
          <p:cNvPr id="310" name="Google Shape;310;p32"/>
          <p:cNvPicPr preferRelativeResize="0"/>
          <p:nvPr/>
        </p:nvPicPr>
        <p:blipFill rotWithShape="1">
          <a:blip r:embed="rId11">
            <a:alphaModFix/>
          </a:blip>
          <a:srcRect b="0" l="0" r="0" t="0"/>
          <a:stretch/>
        </p:blipFill>
        <p:spPr>
          <a:xfrm>
            <a:off x="8465557" y="3578012"/>
            <a:ext cx="780223" cy="785641"/>
          </a:xfrm>
          <a:prstGeom prst="rect">
            <a:avLst/>
          </a:prstGeom>
          <a:noFill/>
          <a:ln>
            <a:noFill/>
          </a:ln>
          <a:effectLst>
            <a:outerShdw blurRad="127000" sx="101000" rotWithShape="0" algn="ctr" sy="101000">
              <a:srgbClr val="000000">
                <a:alpha val="14901"/>
              </a:srgbClr>
            </a:outerShdw>
          </a:effectLst>
        </p:spPr>
      </p:pic>
      <p:pic>
        <p:nvPicPr>
          <p:cNvPr id="311" name="Google Shape;311;p32"/>
          <p:cNvPicPr preferRelativeResize="0"/>
          <p:nvPr/>
        </p:nvPicPr>
        <p:blipFill rotWithShape="1">
          <a:blip r:embed="rId12">
            <a:alphaModFix/>
          </a:blip>
          <a:srcRect b="30068" l="0" r="0" t="0"/>
          <a:stretch/>
        </p:blipFill>
        <p:spPr>
          <a:xfrm>
            <a:off x="7865342" y="4451993"/>
            <a:ext cx="807626" cy="691507"/>
          </a:xfrm>
          <a:prstGeom prst="rect">
            <a:avLst/>
          </a:prstGeom>
          <a:noFill/>
          <a:ln>
            <a:noFill/>
          </a:ln>
          <a:effectLst>
            <a:outerShdw blurRad="127000" sx="101000" rotWithShape="0" algn="ctr" sy="101000">
              <a:srgbClr val="000000">
                <a:alpha val="14901"/>
              </a:srgbClr>
            </a:outerShdw>
          </a:effectLst>
        </p:spPr>
      </p:pic>
      <p:pic>
        <p:nvPicPr>
          <p:cNvPr id="312" name="Google Shape;312;p32"/>
          <p:cNvPicPr preferRelativeResize="0"/>
          <p:nvPr/>
        </p:nvPicPr>
        <p:blipFill rotWithShape="1">
          <a:blip r:embed="rId13">
            <a:alphaModFix/>
          </a:blip>
          <a:srcRect b="0" l="0" r="0" t="0"/>
          <a:stretch/>
        </p:blipFill>
        <p:spPr>
          <a:xfrm>
            <a:off x="3477164" y="4486648"/>
            <a:ext cx="813486" cy="656852"/>
          </a:xfrm>
          <a:prstGeom prst="rect">
            <a:avLst/>
          </a:prstGeom>
          <a:noFill/>
          <a:ln>
            <a:noFill/>
          </a:ln>
          <a:effectLst>
            <a:outerShdw blurRad="127000" sx="101000" rotWithShape="0" algn="ctr" sy="101000">
              <a:srgbClr val="000000">
                <a:alpha val="14901"/>
              </a:srgbClr>
            </a:outerShdw>
          </a:effectLst>
        </p:spPr>
      </p:pic>
      <p:pic>
        <p:nvPicPr>
          <p:cNvPr id="313" name="Google Shape;313;p32"/>
          <p:cNvPicPr preferRelativeResize="0"/>
          <p:nvPr/>
        </p:nvPicPr>
        <p:blipFill rotWithShape="1">
          <a:blip r:embed="rId14">
            <a:alphaModFix/>
          </a:blip>
          <a:srcRect b="0" l="8352" r="0" t="0"/>
          <a:stretch/>
        </p:blipFill>
        <p:spPr>
          <a:xfrm>
            <a:off x="0" y="76036"/>
            <a:ext cx="995125" cy="988825"/>
          </a:xfrm>
          <a:prstGeom prst="rect">
            <a:avLst/>
          </a:prstGeom>
          <a:noFill/>
          <a:ln>
            <a:noFill/>
          </a:ln>
          <a:effectLst>
            <a:outerShdw blurRad="127000" sx="101000" rotWithShape="0" algn="ctr" sy="101000">
              <a:srgbClr val="000000">
                <a:alpha val="14901"/>
              </a:srgbClr>
            </a:outerShdw>
          </a:effectLst>
        </p:spPr>
      </p:pic>
      <p:sp>
        <p:nvSpPr>
          <p:cNvPr id="314" name="Google Shape;314;p32"/>
          <p:cNvSpPr/>
          <p:nvPr>
            <p:ph idx="2" type="pic"/>
          </p:nvPr>
        </p:nvSpPr>
        <p:spPr>
          <a:xfrm>
            <a:off x="1621521" y="794564"/>
            <a:ext cx="1646021" cy="3571385"/>
          </a:xfrm>
          <a:prstGeom prst="roundRect">
            <a:avLst>
              <a:gd fmla="val 14137" name="adj"/>
            </a:avLst>
          </a:prstGeom>
          <a:solidFill>
            <a:schemeClr val="lt1"/>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PTMON slide">
  <p:cSld name="17_PPTMON slide">
    <p:spTree>
      <p:nvGrpSpPr>
        <p:cNvPr id="315" name="Shape 315"/>
        <p:cNvGrpSpPr/>
        <p:nvPr/>
      </p:nvGrpSpPr>
      <p:grpSpPr>
        <a:xfrm>
          <a:off x="0" y="0"/>
          <a:ext cx="0" cy="0"/>
          <a:chOff x="0" y="0"/>
          <a:chExt cx="0" cy="0"/>
        </a:xfrm>
      </p:grpSpPr>
      <p:pic>
        <p:nvPicPr>
          <p:cNvPr id="316" name="Google Shape;316;p33"/>
          <p:cNvPicPr preferRelativeResize="0"/>
          <p:nvPr/>
        </p:nvPicPr>
        <p:blipFill rotWithShape="1">
          <a:blip r:embed="rId2">
            <a:alphaModFix/>
          </a:blip>
          <a:srcRect b="0" l="0" r="12528" t="0"/>
          <a:stretch/>
        </p:blipFill>
        <p:spPr>
          <a:xfrm flipH="1">
            <a:off x="0" y="2030313"/>
            <a:ext cx="1216213" cy="1503530"/>
          </a:xfrm>
          <a:prstGeom prst="rect">
            <a:avLst/>
          </a:prstGeom>
          <a:noFill/>
          <a:ln>
            <a:noFill/>
          </a:ln>
          <a:effectLst>
            <a:outerShdw blurRad="127000" sx="101000" rotWithShape="0" algn="ctr" sy="101000">
              <a:srgbClr val="000000">
                <a:alpha val="14901"/>
              </a:srgbClr>
            </a:outerShdw>
          </a:effectLst>
        </p:spPr>
      </p:pic>
      <p:sp>
        <p:nvSpPr>
          <p:cNvPr id="317" name="Google Shape;317;p33"/>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318" name="Google Shape;318;p33">
            <a:hlinkClick r:id="rId3"/>
          </p:cNvPr>
          <p:cNvPicPr preferRelativeResize="0"/>
          <p:nvPr/>
        </p:nvPicPr>
        <p:blipFill rotWithShape="1">
          <a:blip r:embed="rId4">
            <a:alphaModFix/>
          </a:blip>
          <a:srcRect b="0" l="29909" r="0" t="0"/>
          <a:stretch/>
        </p:blipFill>
        <p:spPr>
          <a:xfrm>
            <a:off x="4518422" y="5297943"/>
            <a:ext cx="1299346" cy="142875"/>
          </a:xfrm>
          <a:prstGeom prst="rect">
            <a:avLst/>
          </a:prstGeom>
          <a:noFill/>
          <a:ln>
            <a:noFill/>
          </a:ln>
        </p:spPr>
      </p:pic>
      <p:sp>
        <p:nvSpPr>
          <p:cNvPr id="319" name="Google Shape;319;p33">
            <a:hlinkClick r:id="rId5"/>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20" name="Google Shape;320;p33"/>
          <p:cNvSpPr/>
          <p:nvPr>
            <p:ph idx="2" type="pic"/>
          </p:nvPr>
        </p:nvSpPr>
        <p:spPr>
          <a:xfrm>
            <a:off x="1150109" y="710814"/>
            <a:ext cx="2790395" cy="3721872"/>
          </a:xfrm>
          <a:prstGeom prst="roundRect">
            <a:avLst>
              <a:gd fmla="val 1370" name="adj"/>
            </a:avLst>
          </a:prstGeom>
          <a:solidFill>
            <a:schemeClr val="lt1"/>
          </a:solidFill>
          <a:ln>
            <a:noFill/>
          </a:ln>
        </p:spPr>
      </p:sp>
      <p:pic>
        <p:nvPicPr>
          <p:cNvPr id="321" name="Google Shape;321;p33"/>
          <p:cNvPicPr preferRelativeResize="0"/>
          <p:nvPr/>
        </p:nvPicPr>
        <p:blipFill rotWithShape="1">
          <a:blip r:embed="rId7">
            <a:alphaModFix/>
          </a:blip>
          <a:srcRect b="0" l="6932" r="0" t="8067"/>
          <a:stretch/>
        </p:blipFill>
        <p:spPr>
          <a:xfrm flipH="1">
            <a:off x="7071377" y="0"/>
            <a:ext cx="2072624" cy="1759950"/>
          </a:xfrm>
          <a:custGeom>
            <a:rect b="b" l="l" r="r" t="t"/>
            <a:pathLst>
              <a:path extrusionOk="0" h="2346600" w="2763498">
                <a:moveTo>
                  <a:pt x="0" y="0"/>
                </a:moveTo>
                <a:lnTo>
                  <a:pt x="2763498" y="0"/>
                </a:lnTo>
                <a:lnTo>
                  <a:pt x="2763498" y="1059419"/>
                </a:lnTo>
                <a:lnTo>
                  <a:pt x="1777585" y="1059419"/>
                </a:lnTo>
                <a:lnTo>
                  <a:pt x="1777585" y="2346600"/>
                </a:lnTo>
                <a:lnTo>
                  <a:pt x="0" y="2346600"/>
                </a:lnTo>
                <a:close/>
              </a:path>
            </a:pathLst>
          </a:custGeom>
          <a:noFill/>
          <a:ln>
            <a:noFill/>
          </a:ln>
          <a:effectLst>
            <a:outerShdw blurRad="127000" sx="101000" rotWithShape="0" algn="ctr" sy="101000">
              <a:srgbClr val="000000">
                <a:alpha val="14901"/>
              </a:srgbClr>
            </a:outerShdw>
          </a:effectLst>
        </p:spPr>
      </p:pic>
      <p:pic>
        <p:nvPicPr>
          <p:cNvPr id="322" name="Google Shape;322;p33"/>
          <p:cNvPicPr preferRelativeResize="0"/>
          <p:nvPr/>
        </p:nvPicPr>
        <p:blipFill rotWithShape="1">
          <a:blip r:embed="rId8">
            <a:alphaModFix/>
          </a:blip>
          <a:srcRect b="0" l="0" r="0" t="0"/>
          <a:stretch/>
        </p:blipFill>
        <p:spPr>
          <a:xfrm flipH="1">
            <a:off x="288332" y="118720"/>
            <a:ext cx="1714917" cy="1351688"/>
          </a:xfrm>
          <a:custGeom>
            <a:rect b="b" l="l" r="r" t="t"/>
            <a:pathLst>
              <a:path extrusionOk="0" h="1802251" w="2286556">
                <a:moveTo>
                  <a:pt x="0" y="0"/>
                </a:moveTo>
                <a:lnTo>
                  <a:pt x="2286556" y="0"/>
                </a:lnTo>
                <a:lnTo>
                  <a:pt x="2286556" y="1802251"/>
                </a:lnTo>
                <a:lnTo>
                  <a:pt x="1294097" y="1802251"/>
                </a:lnTo>
                <a:lnTo>
                  <a:pt x="1294097" y="1062583"/>
                </a:lnTo>
                <a:lnTo>
                  <a:pt x="0" y="1062583"/>
                </a:lnTo>
                <a:close/>
              </a:path>
            </a:pathLst>
          </a:custGeom>
          <a:noFill/>
          <a:ln>
            <a:noFill/>
          </a:ln>
          <a:effectLst>
            <a:outerShdw blurRad="127000" sx="101000" rotWithShape="0" algn="ctr" sy="101000">
              <a:srgbClr val="000000">
                <a:alpha val="14901"/>
              </a:srgbClr>
            </a:outerShdw>
          </a:effectLst>
        </p:spPr>
      </p:pic>
      <p:pic>
        <p:nvPicPr>
          <p:cNvPr id="323" name="Google Shape;323;p33"/>
          <p:cNvPicPr preferRelativeResize="0"/>
          <p:nvPr/>
        </p:nvPicPr>
        <p:blipFill rotWithShape="1">
          <a:blip r:embed="rId9">
            <a:alphaModFix/>
          </a:blip>
          <a:srcRect b="0" l="0" r="0" t="0"/>
          <a:stretch/>
        </p:blipFill>
        <p:spPr>
          <a:xfrm flipH="1">
            <a:off x="6962370" y="3888519"/>
            <a:ext cx="2030510" cy="1253438"/>
          </a:xfrm>
          <a:prstGeom prst="rect">
            <a:avLst/>
          </a:prstGeom>
          <a:noFill/>
          <a:ln>
            <a:noFill/>
          </a:ln>
          <a:effectLst>
            <a:outerShdw blurRad="127000" sx="101000" rotWithShape="0" algn="ctr" sy="101000">
              <a:srgbClr val="000000">
                <a:alpha val="14901"/>
              </a:srgbClr>
            </a:outerShdw>
          </a:effectLst>
        </p:spPr>
      </p:pic>
      <p:pic>
        <p:nvPicPr>
          <p:cNvPr id="324" name="Google Shape;324;p33"/>
          <p:cNvPicPr preferRelativeResize="0"/>
          <p:nvPr/>
        </p:nvPicPr>
        <p:blipFill rotWithShape="1">
          <a:blip r:embed="rId10">
            <a:alphaModFix/>
          </a:blip>
          <a:srcRect b="0" l="0" r="0" t="0"/>
          <a:stretch/>
        </p:blipFill>
        <p:spPr>
          <a:xfrm flipH="1">
            <a:off x="62225" y="-51040"/>
            <a:ext cx="678443" cy="830888"/>
          </a:xfrm>
          <a:prstGeom prst="rect">
            <a:avLst/>
          </a:prstGeom>
          <a:noFill/>
          <a:ln>
            <a:noFill/>
          </a:ln>
          <a:effectLst>
            <a:outerShdw blurRad="127000" sx="101000" rotWithShape="0" algn="ctr" sy="101000">
              <a:srgbClr val="000000">
                <a:alpha val="14901"/>
              </a:srgbClr>
            </a:outerShdw>
          </a:effectLst>
        </p:spPr>
      </p:pic>
      <p:pic>
        <p:nvPicPr>
          <p:cNvPr id="325" name="Google Shape;325;p33"/>
          <p:cNvPicPr preferRelativeResize="0"/>
          <p:nvPr/>
        </p:nvPicPr>
        <p:blipFill rotWithShape="1">
          <a:blip r:embed="rId11">
            <a:alphaModFix/>
          </a:blip>
          <a:srcRect b="0" l="0" r="0" t="0"/>
          <a:stretch/>
        </p:blipFill>
        <p:spPr>
          <a:xfrm flipH="1">
            <a:off x="-101779" y="3578012"/>
            <a:ext cx="780223" cy="785641"/>
          </a:xfrm>
          <a:prstGeom prst="rect">
            <a:avLst/>
          </a:prstGeom>
          <a:noFill/>
          <a:ln>
            <a:noFill/>
          </a:ln>
          <a:effectLst>
            <a:outerShdw blurRad="127000" sx="101000" rotWithShape="0" algn="ctr" sy="101000">
              <a:srgbClr val="000000">
                <a:alpha val="14901"/>
              </a:srgbClr>
            </a:outerShdw>
          </a:effectLst>
        </p:spPr>
      </p:pic>
      <p:pic>
        <p:nvPicPr>
          <p:cNvPr id="326" name="Google Shape;326;p33"/>
          <p:cNvPicPr preferRelativeResize="0"/>
          <p:nvPr/>
        </p:nvPicPr>
        <p:blipFill rotWithShape="1">
          <a:blip r:embed="rId12">
            <a:alphaModFix/>
          </a:blip>
          <a:srcRect b="30068" l="0" r="0" t="0"/>
          <a:stretch/>
        </p:blipFill>
        <p:spPr>
          <a:xfrm flipH="1">
            <a:off x="471032" y="4451993"/>
            <a:ext cx="807626" cy="691507"/>
          </a:xfrm>
          <a:prstGeom prst="rect">
            <a:avLst/>
          </a:prstGeom>
          <a:noFill/>
          <a:ln>
            <a:noFill/>
          </a:ln>
          <a:effectLst>
            <a:outerShdw blurRad="127000" sx="101000" rotWithShape="0" algn="ctr" sy="101000">
              <a:srgbClr val="000000">
                <a:alpha val="14901"/>
              </a:srgbClr>
            </a:outerShdw>
          </a:effectLst>
        </p:spPr>
      </p:pic>
      <p:pic>
        <p:nvPicPr>
          <p:cNvPr id="327" name="Google Shape;327;p33"/>
          <p:cNvPicPr preferRelativeResize="0"/>
          <p:nvPr/>
        </p:nvPicPr>
        <p:blipFill rotWithShape="1">
          <a:blip r:embed="rId13">
            <a:alphaModFix/>
          </a:blip>
          <a:srcRect b="0" l="0" r="0" t="0"/>
          <a:stretch/>
        </p:blipFill>
        <p:spPr>
          <a:xfrm flipH="1">
            <a:off x="8104406" y="4336100"/>
            <a:ext cx="813486" cy="656852"/>
          </a:xfrm>
          <a:prstGeom prst="rect">
            <a:avLst/>
          </a:prstGeom>
          <a:noFill/>
          <a:ln>
            <a:noFill/>
          </a:ln>
          <a:effectLst>
            <a:outerShdw blurRad="127000" sx="101000" rotWithShape="0" algn="ctr" sy="101000">
              <a:srgbClr val="000000">
                <a:alpha val="14901"/>
              </a:srgbClr>
            </a:outerShdw>
          </a:effectLst>
        </p:spPr>
      </p:pic>
      <p:pic>
        <p:nvPicPr>
          <p:cNvPr id="328" name="Google Shape;328;p33"/>
          <p:cNvPicPr preferRelativeResize="0"/>
          <p:nvPr/>
        </p:nvPicPr>
        <p:blipFill rotWithShape="1">
          <a:blip r:embed="rId14">
            <a:alphaModFix/>
          </a:blip>
          <a:srcRect b="0" l="8352" r="0" t="0"/>
          <a:stretch/>
        </p:blipFill>
        <p:spPr>
          <a:xfrm flipH="1">
            <a:off x="8148875" y="76036"/>
            <a:ext cx="995126" cy="988825"/>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PPTMON slide">
  <p:cSld name="18_PPTMON slide">
    <p:spTree>
      <p:nvGrpSpPr>
        <p:cNvPr id="329" name="Shape 329"/>
        <p:cNvGrpSpPr/>
        <p:nvPr/>
      </p:nvGrpSpPr>
      <p:grpSpPr>
        <a:xfrm>
          <a:off x="0" y="0"/>
          <a:ext cx="0" cy="0"/>
          <a:chOff x="0" y="0"/>
          <a:chExt cx="0" cy="0"/>
        </a:xfrm>
      </p:grpSpPr>
      <p:pic>
        <p:nvPicPr>
          <p:cNvPr id="330" name="Google Shape;330;p34"/>
          <p:cNvPicPr preferRelativeResize="0"/>
          <p:nvPr/>
        </p:nvPicPr>
        <p:blipFill rotWithShape="1">
          <a:blip r:embed="rId2">
            <a:alphaModFix/>
          </a:blip>
          <a:srcRect b="0" l="0" r="0" t="0"/>
          <a:stretch/>
        </p:blipFill>
        <p:spPr>
          <a:xfrm flipH="1" rot="10800000">
            <a:off x="151121" y="1543"/>
            <a:ext cx="2030510" cy="1253438"/>
          </a:xfrm>
          <a:prstGeom prst="rect">
            <a:avLst/>
          </a:prstGeom>
          <a:noFill/>
          <a:ln>
            <a:noFill/>
          </a:ln>
          <a:effectLst>
            <a:outerShdw blurRad="127000" sx="101000" rotWithShape="0" algn="ctr" sy="101000">
              <a:srgbClr val="000000">
                <a:alpha val="14901"/>
              </a:srgbClr>
            </a:outerShdw>
          </a:effectLst>
        </p:spPr>
      </p:pic>
      <p:pic>
        <p:nvPicPr>
          <p:cNvPr id="331" name="Google Shape;331;p34"/>
          <p:cNvPicPr preferRelativeResize="0"/>
          <p:nvPr/>
        </p:nvPicPr>
        <p:blipFill rotWithShape="1">
          <a:blip r:embed="rId3">
            <a:alphaModFix/>
          </a:blip>
          <a:srcRect b="0" l="0" r="12528" t="0"/>
          <a:stretch/>
        </p:blipFill>
        <p:spPr>
          <a:xfrm flipH="1" rot="10800000">
            <a:off x="7927787" y="1609658"/>
            <a:ext cx="1216213" cy="1503530"/>
          </a:xfrm>
          <a:prstGeom prst="rect">
            <a:avLst/>
          </a:prstGeom>
          <a:noFill/>
          <a:ln>
            <a:noFill/>
          </a:ln>
          <a:effectLst>
            <a:outerShdw blurRad="127000" sx="101000" rotWithShape="0" algn="ctr" sy="101000">
              <a:srgbClr val="000000">
                <a:alpha val="14901"/>
              </a:srgbClr>
            </a:outerShdw>
          </a:effectLst>
        </p:spPr>
      </p:pic>
      <p:pic>
        <p:nvPicPr>
          <p:cNvPr id="332" name="Google Shape;332;p34"/>
          <p:cNvPicPr preferRelativeResize="0"/>
          <p:nvPr/>
        </p:nvPicPr>
        <p:blipFill rotWithShape="1">
          <a:blip r:embed="rId4">
            <a:alphaModFix/>
          </a:blip>
          <a:srcRect b="30068" l="0" r="0" t="0"/>
          <a:stretch/>
        </p:blipFill>
        <p:spPr>
          <a:xfrm>
            <a:off x="7865342" y="0"/>
            <a:ext cx="807626" cy="691507"/>
          </a:xfrm>
          <a:prstGeom prst="rect">
            <a:avLst/>
          </a:prstGeom>
          <a:noFill/>
          <a:ln>
            <a:noFill/>
          </a:ln>
          <a:effectLst>
            <a:outerShdw blurRad="127000" sx="101000" rotWithShape="0" algn="ctr" sy="101000">
              <a:srgbClr val="000000">
                <a:alpha val="14901"/>
              </a:srgbClr>
            </a:outerShdw>
          </a:effectLst>
        </p:spPr>
      </p:pic>
      <p:sp>
        <p:nvSpPr>
          <p:cNvPr id="333" name="Google Shape;333;p34"/>
          <p:cNvSpPr/>
          <p:nvPr/>
        </p:nvSpPr>
        <p:spPr>
          <a:xfrm>
            <a:off x="452215" y="478971"/>
            <a:ext cx="8239569" cy="4185556"/>
          </a:xfrm>
          <a:prstGeom prst="roundRect">
            <a:avLst>
              <a:gd fmla="val 5971" name="adj"/>
            </a:avLst>
          </a:prstGeom>
          <a:solidFill>
            <a:schemeClr val="lt1"/>
          </a:solidFill>
          <a:ln>
            <a:noFill/>
          </a:ln>
          <a:effectLst>
            <a:outerShdw blurRad="177800" sx="101000" rotWithShape="0" algn="ctr" sy="101000">
              <a:srgbClr val="000000">
                <a:alpha val="6666"/>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dk1"/>
              </a:solidFill>
              <a:latin typeface="Nunito Black"/>
              <a:ea typeface="Nunito Black"/>
              <a:cs typeface="Nunito Black"/>
              <a:sym typeface="Nunito Black"/>
            </a:endParaRPr>
          </a:p>
        </p:txBody>
      </p:sp>
      <p:pic>
        <p:nvPicPr>
          <p:cNvPr id="334" name="Google Shape;334;p34">
            <a:hlinkClick r:id="rId5"/>
          </p:cNvPr>
          <p:cNvPicPr preferRelativeResize="0"/>
          <p:nvPr/>
        </p:nvPicPr>
        <p:blipFill rotWithShape="1">
          <a:blip r:embed="rId6">
            <a:alphaModFix/>
          </a:blip>
          <a:srcRect b="0" l="29909" r="0" t="0"/>
          <a:stretch/>
        </p:blipFill>
        <p:spPr>
          <a:xfrm>
            <a:off x="4518422" y="5297943"/>
            <a:ext cx="1299346" cy="142875"/>
          </a:xfrm>
          <a:prstGeom prst="rect">
            <a:avLst/>
          </a:prstGeom>
          <a:noFill/>
          <a:ln>
            <a:noFill/>
          </a:ln>
        </p:spPr>
      </p:pic>
      <p:sp>
        <p:nvSpPr>
          <p:cNvPr id="335" name="Google Shape;335;p34">
            <a:hlinkClick r:id="rId7"/>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8">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336" name="Google Shape;336;p34"/>
          <p:cNvSpPr/>
          <p:nvPr>
            <p:ph idx="2" type="pic"/>
          </p:nvPr>
        </p:nvSpPr>
        <p:spPr>
          <a:xfrm>
            <a:off x="1347155" y="994083"/>
            <a:ext cx="3907074" cy="2417058"/>
          </a:xfrm>
          <a:prstGeom prst="rect">
            <a:avLst/>
          </a:prstGeom>
          <a:solidFill>
            <a:schemeClr val="lt1"/>
          </a:solidFill>
          <a:ln>
            <a:noFill/>
          </a:ln>
        </p:spPr>
      </p:sp>
      <p:pic>
        <p:nvPicPr>
          <p:cNvPr id="337" name="Google Shape;337;p34"/>
          <p:cNvPicPr preferRelativeResize="0"/>
          <p:nvPr/>
        </p:nvPicPr>
        <p:blipFill rotWithShape="1">
          <a:blip r:embed="rId9">
            <a:alphaModFix/>
          </a:blip>
          <a:srcRect b="0" l="6932" r="0" t="8067"/>
          <a:stretch/>
        </p:blipFill>
        <p:spPr>
          <a:xfrm flipH="1" rot="10800000">
            <a:off x="0" y="3383550"/>
            <a:ext cx="2072624" cy="1759950"/>
          </a:xfrm>
          <a:custGeom>
            <a:rect b="b" l="l" r="r" t="t"/>
            <a:pathLst>
              <a:path extrusionOk="0" h="2346600" w="2763498">
                <a:moveTo>
                  <a:pt x="0" y="0"/>
                </a:moveTo>
                <a:lnTo>
                  <a:pt x="2763498" y="0"/>
                </a:lnTo>
                <a:lnTo>
                  <a:pt x="2763498" y="1059419"/>
                </a:lnTo>
                <a:lnTo>
                  <a:pt x="1777585" y="1059419"/>
                </a:lnTo>
                <a:lnTo>
                  <a:pt x="1777585" y="2346600"/>
                </a:lnTo>
                <a:lnTo>
                  <a:pt x="0" y="2346600"/>
                </a:lnTo>
                <a:close/>
              </a:path>
            </a:pathLst>
          </a:custGeom>
          <a:noFill/>
          <a:ln>
            <a:noFill/>
          </a:ln>
          <a:effectLst>
            <a:outerShdw blurRad="127000" sx="101000" rotWithShape="0" algn="ctr" sy="101000">
              <a:srgbClr val="000000">
                <a:alpha val="14901"/>
              </a:srgbClr>
            </a:outerShdw>
          </a:effectLst>
        </p:spPr>
      </p:pic>
      <p:pic>
        <p:nvPicPr>
          <p:cNvPr id="338" name="Google Shape;338;p34"/>
          <p:cNvPicPr preferRelativeResize="0"/>
          <p:nvPr/>
        </p:nvPicPr>
        <p:blipFill rotWithShape="1">
          <a:blip r:embed="rId10">
            <a:alphaModFix/>
          </a:blip>
          <a:srcRect b="0" l="0" r="0" t="0"/>
          <a:stretch/>
        </p:blipFill>
        <p:spPr>
          <a:xfrm flipH="1" rot="10800000">
            <a:off x="7140751" y="3673092"/>
            <a:ext cx="1714917" cy="1351688"/>
          </a:xfrm>
          <a:custGeom>
            <a:rect b="b" l="l" r="r" t="t"/>
            <a:pathLst>
              <a:path extrusionOk="0" h="1802251" w="2286556">
                <a:moveTo>
                  <a:pt x="0" y="0"/>
                </a:moveTo>
                <a:lnTo>
                  <a:pt x="2286556" y="0"/>
                </a:lnTo>
                <a:lnTo>
                  <a:pt x="2286556" y="1802251"/>
                </a:lnTo>
                <a:lnTo>
                  <a:pt x="1294097" y="1802251"/>
                </a:lnTo>
                <a:lnTo>
                  <a:pt x="1294097" y="1062583"/>
                </a:lnTo>
                <a:lnTo>
                  <a:pt x="0" y="1062583"/>
                </a:lnTo>
                <a:close/>
              </a:path>
            </a:pathLst>
          </a:custGeom>
          <a:noFill/>
          <a:ln>
            <a:noFill/>
          </a:ln>
          <a:effectLst>
            <a:outerShdw blurRad="127000" sx="101000" rotWithShape="0" algn="ctr" sy="101000">
              <a:srgbClr val="000000">
                <a:alpha val="14901"/>
              </a:srgbClr>
            </a:outerShdw>
          </a:effectLst>
        </p:spPr>
      </p:pic>
      <p:pic>
        <p:nvPicPr>
          <p:cNvPr id="339" name="Google Shape;339;p34"/>
          <p:cNvPicPr preferRelativeResize="0"/>
          <p:nvPr/>
        </p:nvPicPr>
        <p:blipFill rotWithShape="1">
          <a:blip r:embed="rId11">
            <a:alphaModFix/>
          </a:blip>
          <a:srcRect b="0" l="0" r="0" t="0"/>
          <a:stretch/>
        </p:blipFill>
        <p:spPr>
          <a:xfrm>
            <a:off x="8333746" y="4272581"/>
            <a:ext cx="678443" cy="830888"/>
          </a:xfrm>
          <a:prstGeom prst="rect">
            <a:avLst/>
          </a:prstGeom>
          <a:noFill/>
          <a:ln>
            <a:noFill/>
          </a:ln>
          <a:effectLst>
            <a:outerShdw blurRad="127000" sx="101000" rotWithShape="0" algn="ctr" sy="101000">
              <a:srgbClr val="000000">
                <a:alpha val="14901"/>
              </a:srgbClr>
            </a:outerShdw>
          </a:effectLst>
        </p:spPr>
      </p:pic>
      <p:pic>
        <p:nvPicPr>
          <p:cNvPr id="340" name="Google Shape;340;p34"/>
          <p:cNvPicPr preferRelativeResize="0"/>
          <p:nvPr/>
        </p:nvPicPr>
        <p:blipFill rotWithShape="1">
          <a:blip r:embed="rId12">
            <a:alphaModFix/>
          </a:blip>
          <a:srcRect b="0" l="0" r="0" t="0"/>
          <a:stretch/>
        </p:blipFill>
        <p:spPr>
          <a:xfrm>
            <a:off x="8465557" y="298686"/>
            <a:ext cx="780223" cy="785641"/>
          </a:xfrm>
          <a:prstGeom prst="rect">
            <a:avLst/>
          </a:prstGeom>
          <a:noFill/>
          <a:ln>
            <a:noFill/>
          </a:ln>
          <a:effectLst>
            <a:outerShdw blurRad="127000" sx="101000" rotWithShape="0" algn="ctr" sy="101000">
              <a:srgbClr val="000000">
                <a:alpha val="14901"/>
              </a:srgbClr>
            </a:outerShdw>
          </a:effectLst>
        </p:spPr>
      </p:pic>
      <p:pic>
        <p:nvPicPr>
          <p:cNvPr id="341" name="Google Shape;341;p34"/>
          <p:cNvPicPr preferRelativeResize="0"/>
          <p:nvPr/>
        </p:nvPicPr>
        <p:blipFill rotWithShape="1">
          <a:blip r:embed="rId13">
            <a:alphaModFix/>
          </a:blip>
          <a:srcRect b="0" l="0" r="0" t="0"/>
          <a:stretch/>
        </p:blipFill>
        <p:spPr>
          <a:xfrm>
            <a:off x="3477164" y="0"/>
            <a:ext cx="813486" cy="656852"/>
          </a:xfrm>
          <a:prstGeom prst="rect">
            <a:avLst/>
          </a:prstGeom>
          <a:noFill/>
          <a:ln>
            <a:noFill/>
          </a:ln>
          <a:effectLst>
            <a:outerShdw blurRad="127000" sx="101000" rotWithShape="0" algn="ctr" sy="101000">
              <a:srgbClr val="000000">
                <a:alpha val="14901"/>
              </a:srgbClr>
            </a:outerShdw>
          </a:effectLst>
        </p:spPr>
      </p:pic>
      <p:pic>
        <p:nvPicPr>
          <p:cNvPr id="342" name="Google Shape;342;p34"/>
          <p:cNvPicPr preferRelativeResize="0"/>
          <p:nvPr/>
        </p:nvPicPr>
        <p:blipFill rotWithShape="1">
          <a:blip r:embed="rId14">
            <a:alphaModFix/>
          </a:blip>
          <a:srcRect b="0" l="8352" r="0" t="0"/>
          <a:stretch/>
        </p:blipFill>
        <p:spPr>
          <a:xfrm>
            <a:off x="0" y="4078639"/>
            <a:ext cx="995125" cy="988825"/>
          </a:xfrm>
          <a:prstGeom prst="rect">
            <a:avLst/>
          </a:prstGeom>
          <a:noFill/>
          <a:ln>
            <a:noFill/>
          </a:ln>
          <a:effectLst>
            <a:outerShdw blurRad="127000" sx="101000" rotWithShape="0" algn="ctr" sy="101000">
              <a:srgbClr val="000000">
                <a:alpha val="14901"/>
              </a:srgbClr>
            </a:outerShdw>
          </a:effectLst>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bg>
      <p:bgPr>
        <a:solidFill>
          <a:schemeClr val="lt1"/>
        </a:solidFill>
      </p:bgPr>
    </p:bg>
    <p:spTree>
      <p:nvGrpSpPr>
        <p:cNvPr id="343" name="Shape 343"/>
        <p:cNvGrpSpPr/>
        <p:nvPr/>
      </p:nvGrpSpPr>
      <p:grpSpPr>
        <a:xfrm>
          <a:off x="0" y="0"/>
          <a:ext cx="0" cy="0"/>
          <a:chOff x="0" y="0"/>
          <a:chExt cx="0" cy="0"/>
        </a:xfrm>
      </p:grpSpPr>
      <p:pic>
        <p:nvPicPr>
          <p:cNvPr id="344" name="Google Shape;344;p35">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45" name="Google Shape;345;p35">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346" name="Shape 346"/>
        <p:cNvGrpSpPr/>
        <p:nvPr/>
      </p:nvGrpSpPr>
      <p:grpSpPr>
        <a:xfrm>
          <a:off x="0" y="0"/>
          <a:ext cx="0" cy="0"/>
          <a:chOff x="0" y="0"/>
          <a:chExt cx="0" cy="0"/>
        </a:xfrm>
      </p:grpSpPr>
      <p:pic>
        <p:nvPicPr>
          <p:cNvPr id="347" name="Google Shape;347;p36">
            <a:hlinkClick r:id="rId2"/>
          </p:cNvPr>
          <p:cNvPicPr preferRelativeResize="0"/>
          <p:nvPr/>
        </p:nvPicPr>
        <p:blipFill rotWithShape="1">
          <a:blip r:embed="rId3">
            <a:alphaModFix/>
          </a:blip>
          <a:srcRect b="0" l="29909" r="0" t="0"/>
          <a:stretch/>
        </p:blipFill>
        <p:spPr>
          <a:xfrm>
            <a:off x="4518422" y="5297943"/>
            <a:ext cx="1299346" cy="142875"/>
          </a:xfrm>
          <a:prstGeom prst="rect">
            <a:avLst/>
          </a:prstGeom>
          <a:noFill/>
          <a:ln>
            <a:noFill/>
          </a:ln>
        </p:spPr>
      </p:pic>
      <p:sp>
        <p:nvSpPr>
          <p:cNvPr id="348" name="Google Shape;348;p36">
            <a:hlinkClick r:id="rId4"/>
          </p:cNvPr>
          <p:cNvSpPr txBox="1"/>
          <p:nvPr/>
        </p:nvSpPr>
        <p:spPr>
          <a:xfrm>
            <a:off x="3326232" y="5297943"/>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9" name="Shape 349"/>
        <p:cNvGrpSpPr/>
        <p:nvPr/>
      </p:nvGrpSpPr>
      <p:grpSpPr>
        <a:xfrm>
          <a:off x="0" y="0"/>
          <a:ext cx="0" cy="0"/>
          <a:chOff x="0" y="0"/>
          <a:chExt cx="0" cy="0"/>
        </a:xfrm>
      </p:grpSpPr>
      <p:sp>
        <p:nvSpPr>
          <p:cNvPr id="350" name="Google Shape;350;p3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51" name="Google Shape;351;p37"/>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2" name="Google Shape;352;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3" name="Shape 353"/>
        <p:cNvGrpSpPr/>
        <p:nvPr/>
      </p:nvGrpSpPr>
      <p:grpSpPr>
        <a:xfrm>
          <a:off x="0" y="0"/>
          <a:ext cx="0" cy="0"/>
          <a:chOff x="0" y="0"/>
          <a:chExt cx="0" cy="0"/>
        </a:xfrm>
      </p:grpSpPr>
      <p:sp>
        <p:nvSpPr>
          <p:cNvPr id="354" name="Google Shape;354;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355" name="Google Shape;355;p3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6" name="Google Shape;35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7"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 Id="rId3" Type="http://schemas.openxmlformats.org/officeDocument/2006/relationships/image" Target="../media/image29.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49.png"/><Relationship Id="rId5" Type="http://schemas.openxmlformats.org/officeDocument/2006/relationships/image" Target="../media/image3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48.png"/><Relationship Id="rId6"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43.gif"/><Relationship Id="rId4" Type="http://schemas.openxmlformats.org/officeDocument/2006/relationships/image" Target="../media/image29.gif"/><Relationship Id="rId5" Type="http://schemas.openxmlformats.org/officeDocument/2006/relationships/image" Target="../media/image51.gif"/><Relationship Id="rId6"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txBox="1"/>
          <p:nvPr/>
        </p:nvSpPr>
        <p:spPr>
          <a:xfrm>
            <a:off x="2146100" y="1089750"/>
            <a:ext cx="47454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100">
                <a:solidFill>
                  <a:schemeClr val="dk1"/>
                </a:solidFill>
                <a:latin typeface="Nunito Black"/>
                <a:ea typeface="Nunito Black"/>
                <a:cs typeface="Nunito Black"/>
                <a:sym typeface="Nunito Black"/>
              </a:rPr>
              <a:t>Video Game Recommendation Tool</a:t>
            </a:r>
            <a:endParaRPr i="1" sz="2100">
              <a:solidFill>
                <a:schemeClr val="dk1"/>
              </a:solidFill>
              <a:latin typeface="Nunito Black"/>
              <a:ea typeface="Nunito Black"/>
              <a:cs typeface="Nunito Black"/>
              <a:sym typeface="Nunito Black"/>
            </a:endParaRPr>
          </a:p>
        </p:txBody>
      </p:sp>
      <p:sp>
        <p:nvSpPr>
          <p:cNvPr id="362" name="Google Shape;362;p39"/>
          <p:cNvSpPr/>
          <p:nvPr/>
        </p:nvSpPr>
        <p:spPr>
          <a:xfrm>
            <a:off x="2723875" y="3636000"/>
            <a:ext cx="3551400" cy="452400"/>
          </a:xfrm>
          <a:prstGeom prst="roundRect">
            <a:avLst>
              <a:gd fmla="val 50000" name="adj"/>
            </a:avLst>
          </a:prstGeom>
          <a:solidFill>
            <a:srgbClr val="3960EE"/>
          </a:solidFill>
          <a:ln>
            <a:noFill/>
          </a:ln>
        </p:spPr>
        <p:txBody>
          <a:bodyPr anchorCtr="0" anchor="ctr" bIns="27000" lIns="54000" spcFirstLastPara="1" rIns="54000" wrap="square" tIns="27000">
            <a:noAutofit/>
          </a:bodyPr>
          <a:lstStyle/>
          <a:p>
            <a:pPr indent="0" lvl="0" marL="0" marR="0" rtl="0" algn="ctr">
              <a:spcBef>
                <a:spcPts val="0"/>
              </a:spcBef>
              <a:spcAft>
                <a:spcPts val="0"/>
              </a:spcAft>
              <a:buNone/>
            </a:pPr>
            <a:r>
              <a:rPr i="1" lang="ko" sz="1100">
                <a:solidFill>
                  <a:schemeClr val="lt1"/>
                </a:solidFill>
                <a:latin typeface="Nunito ExtraLight"/>
                <a:ea typeface="Nunito ExtraLight"/>
                <a:cs typeface="Nunito ExtraLight"/>
                <a:sym typeface="Nunito ExtraLight"/>
              </a:rPr>
              <a:t>Using Google Colab, Machine Learning, Flask API, SQL, HTML/CSS, JavaScript, &amp; Python Pandas </a:t>
            </a:r>
            <a:endParaRPr i="1" sz="1100">
              <a:solidFill>
                <a:schemeClr val="lt1"/>
              </a:solidFill>
              <a:latin typeface="Nunito ExtraLight"/>
              <a:ea typeface="Nunito ExtraLight"/>
              <a:cs typeface="Nunito ExtraLight"/>
              <a:sym typeface="Nunito ExtraLight"/>
            </a:endParaRPr>
          </a:p>
        </p:txBody>
      </p:sp>
      <p:sp>
        <p:nvSpPr>
          <p:cNvPr id="363" name="Google Shape;363;p39"/>
          <p:cNvSpPr txBox="1"/>
          <p:nvPr/>
        </p:nvSpPr>
        <p:spPr>
          <a:xfrm>
            <a:off x="2038350" y="2613098"/>
            <a:ext cx="5067300" cy="346249"/>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t/>
            </a:r>
            <a:endParaRPr i="1" sz="1800">
              <a:solidFill>
                <a:schemeClr val="dk1"/>
              </a:solidFill>
              <a:latin typeface="Nunito ExtraLight"/>
              <a:ea typeface="Nunito ExtraLight"/>
              <a:cs typeface="Nunito ExtraLight"/>
              <a:sym typeface="Nunito ExtraLight"/>
            </a:endParaRPr>
          </a:p>
        </p:txBody>
      </p:sp>
      <p:pic>
        <p:nvPicPr>
          <p:cNvPr id="364" name="Google Shape;364;p39"/>
          <p:cNvPicPr preferRelativeResize="0"/>
          <p:nvPr/>
        </p:nvPicPr>
        <p:blipFill>
          <a:blip r:embed="rId3">
            <a:alphaModFix/>
          </a:blip>
          <a:stretch>
            <a:fillRect/>
          </a:stretch>
        </p:blipFill>
        <p:spPr>
          <a:xfrm>
            <a:off x="2762325" y="1562475"/>
            <a:ext cx="3512952" cy="1976025"/>
          </a:xfrm>
          <a:prstGeom prst="rect">
            <a:avLst/>
          </a:prstGeom>
          <a:noFill/>
          <a:ln>
            <a:noFill/>
          </a:ln>
        </p:spPr>
      </p:pic>
      <p:sp>
        <p:nvSpPr>
          <p:cNvPr id="365" name="Google Shape;365;p39"/>
          <p:cNvSpPr txBox="1"/>
          <p:nvPr>
            <p:ph idx="1" type="subTitle"/>
          </p:nvPr>
        </p:nvSpPr>
        <p:spPr>
          <a:xfrm>
            <a:off x="311700" y="4327100"/>
            <a:ext cx="8520600" cy="7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2000">
                <a:solidFill>
                  <a:srgbClr val="2D27CC"/>
                </a:solidFill>
                <a:latin typeface="Nunito ExtraBold"/>
                <a:ea typeface="Nunito ExtraBold"/>
                <a:cs typeface="Nunito ExtraBold"/>
                <a:sym typeface="Nunito ExtraBold"/>
              </a:rPr>
              <a:t>Alvaro, </a:t>
            </a:r>
            <a:r>
              <a:rPr lang="ko" sz="2000">
                <a:solidFill>
                  <a:srgbClr val="2D27CC"/>
                </a:solidFill>
                <a:latin typeface="Nunito ExtraBold"/>
                <a:ea typeface="Nunito ExtraBold"/>
                <a:cs typeface="Nunito ExtraBold"/>
                <a:sym typeface="Nunito ExtraBold"/>
              </a:rPr>
              <a:t>Dozie, </a:t>
            </a:r>
            <a:r>
              <a:rPr lang="ko" sz="2000">
                <a:solidFill>
                  <a:srgbClr val="2D27CC"/>
                </a:solidFill>
                <a:latin typeface="Nunito ExtraBold"/>
                <a:ea typeface="Nunito ExtraBold"/>
                <a:cs typeface="Nunito ExtraBold"/>
                <a:sym typeface="Nunito ExtraBold"/>
              </a:rPr>
              <a:t>Emmanuel, Erick,</a:t>
            </a:r>
            <a:br>
              <a:rPr lang="ko" sz="2000">
                <a:solidFill>
                  <a:srgbClr val="2D27CC"/>
                </a:solidFill>
                <a:latin typeface="Nunito ExtraBold"/>
                <a:ea typeface="Nunito ExtraBold"/>
                <a:cs typeface="Nunito ExtraBold"/>
                <a:sym typeface="Nunito ExtraBold"/>
              </a:rPr>
            </a:br>
            <a:r>
              <a:rPr lang="ko" sz="2000">
                <a:solidFill>
                  <a:srgbClr val="2D27CC"/>
                </a:solidFill>
                <a:latin typeface="Nunito ExtraBold"/>
                <a:ea typeface="Nunito ExtraBold"/>
                <a:cs typeface="Nunito ExtraBold"/>
                <a:sym typeface="Nunito ExtraBold"/>
              </a:rPr>
              <a:t>Jonathan, &amp; Mickey</a:t>
            </a:r>
            <a:endParaRPr sz="2000">
              <a:solidFill>
                <a:srgbClr val="2D27CC"/>
              </a:solidFill>
              <a:latin typeface="Nunito ExtraBold"/>
              <a:ea typeface="Nunito ExtraBold"/>
              <a:cs typeface="Nunito ExtraBold"/>
              <a:sym typeface="Nunito ExtraBold"/>
            </a:endParaRPr>
          </a:p>
        </p:txBody>
      </p:sp>
      <p:sp>
        <p:nvSpPr>
          <p:cNvPr id="366" name="Google Shape;366;p39"/>
          <p:cNvSpPr/>
          <p:nvPr/>
        </p:nvSpPr>
        <p:spPr>
          <a:xfrm>
            <a:off x="-421700" y="269625"/>
            <a:ext cx="193500" cy="172800"/>
          </a:xfrm>
          <a:prstGeom prst="rect">
            <a:avLst/>
          </a:prstGeom>
          <a:solidFill>
            <a:srgbClr val="35336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8"/>
          <p:cNvSpPr txBox="1"/>
          <p:nvPr/>
        </p:nvSpPr>
        <p:spPr>
          <a:xfrm>
            <a:off x="1798125" y="693250"/>
            <a:ext cx="56250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100">
                <a:solidFill>
                  <a:srgbClr val="2D27CC"/>
                </a:solidFill>
                <a:latin typeface="Nunito"/>
                <a:ea typeface="Nunito"/>
                <a:cs typeface="Nunito"/>
                <a:sym typeface="Nunito"/>
              </a:rPr>
              <a:t>Project Limitations &amp; Future Enhancements</a:t>
            </a:r>
            <a:endParaRPr i="1" sz="2100">
              <a:solidFill>
                <a:srgbClr val="2D27CC"/>
              </a:solidFill>
              <a:latin typeface="Nunito"/>
              <a:ea typeface="Nunito"/>
              <a:cs typeface="Nunito"/>
              <a:sym typeface="Nunito"/>
            </a:endParaRPr>
          </a:p>
        </p:txBody>
      </p:sp>
      <p:sp>
        <p:nvSpPr>
          <p:cNvPr id="507" name="Google Shape;507;p48"/>
          <p:cNvSpPr/>
          <p:nvPr/>
        </p:nvSpPr>
        <p:spPr>
          <a:xfrm>
            <a:off x="1000102" y="1583414"/>
            <a:ext cx="1084500" cy="1084500"/>
          </a:xfrm>
          <a:prstGeom prst="ellipse">
            <a:avLst/>
          </a:prstGeom>
          <a:solidFill>
            <a:srgbClr val="3960E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508" name="Google Shape;508;p48"/>
          <p:cNvSpPr txBox="1"/>
          <p:nvPr/>
        </p:nvSpPr>
        <p:spPr>
          <a:xfrm>
            <a:off x="527900" y="3286300"/>
            <a:ext cx="2164500" cy="10851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Developed multiple models with low accuracy/R2 scores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Find new datasets that better fit our models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Incorporate web analytics into models</a:t>
            </a:r>
            <a:endParaRPr sz="1100">
              <a:latin typeface="Nunito"/>
              <a:ea typeface="Nunito"/>
              <a:cs typeface="Nunito"/>
              <a:sym typeface="Nunito"/>
            </a:endParaRPr>
          </a:p>
        </p:txBody>
      </p:sp>
      <p:sp>
        <p:nvSpPr>
          <p:cNvPr id="509" name="Google Shape;509;p48"/>
          <p:cNvSpPr/>
          <p:nvPr/>
        </p:nvSpPr>
        <p:spPr>
          <a:xfrm>
            <a:off x="498800" y="2781488"/>
            <a:ext cx="20871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Predictive Modeling Ain’t Easy</a:t>
            </a:r>
            <a:endParaRPr sz="1100"/>
          </a:p>
        </p:txBody>
      </p:sp>
      <p:sp>
        <p:nvSpPr>
          <p:cNvPr id="510" name="Google Shape;510;p48"/>
          <p:cNvSpPr/>
          <p:nvPr/>
        </p:nvSpPr>
        <p:spPr>
          <a:xfrm>
            <a:off x="2981303" y="1583414"/>
            <a:ext cx="1084500" cy="1084500"/>
          </a:xfrm>
          <a:prstGeom prst="ellipse">
            <a:avLst/>
          </a:prstGeom>
          <a:solidFill>
            <a:srgbClr val="F73B8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511" name="Google Shape;511;p48"/>
          <p:cNvSpPr/>
          <p:nvPr/>
        </p:nvSpPr>
        <p:spPr>
          <a:xfrm>
            <a:off x="2766200" y="2781500"/>
            <a:ext cx="15147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Limited</a:t>
            </a:r>
            <a:br>
              <a:rPr i="1" lang="ko" sz="1500">
                <a:solidFill>
                  <a:schemeClr val="dk1"/>
                </a:solidFill>
                <a:latin typeface="Nunito Black"/>
                <a:ea typeface="Nunito Black"/>
                <a:cs typeface="Nunito Black"/>
                <a:sym typeface="Nunito Black"/>
              </a:rPr>
            </a:br>
            <a:r>
              <a:rPr i="1" lang="ko" sz="1500">
                <a:solidFill>
                  <a:schemeClr val="dk1"/>
                </a:solidFill>
                <a:latin typeface="Nunito Black"/>
                <a:ea typeface="Nunito Black"/>
                <a:cs typeface="Nunito Black"/>
                <a:sym typeface="Nunito Black"/>
              </a:rPr>
              <a:t>Dataset</a:t>
            </a:r>
            <a:endParaRPr sz="1100"/>
          </a:p>
        </p:txBody>
      </p:sp>
      <p:sp>
        <p:nvSpPr>
          <p:cNvPr id="512" name="Google Shape;512;p48"/>
          <p:cNvSpPr/>
          <p:nvPr/>
        </p:nvSpPr>
        <p:spPr>
          <a:xfrm>
            <a:off x="4917878" y="1583414"/>
            <a:ext cx="1084500" cy="1084500"/>
          </a:xfrm>
          <a:prstGeom prst="ellipse">
            <a:avLst/>
          </a:prstGeom>
          <a:solidFill>
            <a:srgbClr val="3960E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513" name="Google Shape;513;p48"/>
          <p:cNvSpPr/>
          <p:nvPr/>
        </p:nvSpPr>
        <p:spPr>
          <a:xfrm>
            <a:off x="4702775" y="2781500"/>
            <a:ext cx="17322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Enhance the </a:t>
            </a:r>
            <a:br>
              <a:rPr i="1" lang="ko" sz="1500">
                <a:solidFill>
                  <a:schemeClr val="dk1"/>
                </a:solidFill>
                <a:latin typeface="Nunito Black"/>
                <a:ea typeface="Nunito Black"/>
                <a:cs typeface="Nunito Black"/>
                <a:sym typeface="Nunito Black"/>
              </a:rPr>
            </a:br>
            <a:r>
              <a:rPr i="1" lang="ko" sz="1500">
                <a:solidFill>
                  <a:schemeClr val="dk1"/>
                </a:solidFill>
                <a:latin typeface="Nunito Black"/>
                <a:ea typeface="Nunito Black"/>
                <a:cs typeface="Nunito Black"/>
                <a:sym typeface="Nunito Black"/>
              </a:rPr>
              <a:t>User Experience</a:t>
            </a:r>
            <a:endParaRPr sz="1100"/>
          </a:p>
        </p:txBody>
      </p:sp>
      <p:sp>
        <p:nvSpPr>
          <p:cNvPr id="514" name="Google Shape;514;p48"/>
          <p:cNvSpPr/>
          <p:nvPr/>
        </p:nvSpPr>
        <p:spPr>
          <a:xfrm>
            <a:off x="7098927" y="1583414"/>
            <a:ext cx="1084500" cy="1084500"/>
          </a:xfrm>
          <a:prstGeom prst="ellipse">
            <a:avLst/>
          </a:prstGeom>
          <a:solidFill>
            <a:srgbClr val="F73B8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515" name="Google Shape;515;p48"/>
          <p:cNvSpPr/>
          <p:nvPr/>
        </p:nvSpPr>
        <p:spPr>
          <a:xfrm>
            <a:off x="6728575" y="2781500"/>
            <a:ext cx="18252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Optimize Coding Approaches</a:t>
            </a:r>
            <a:endParaRPr sz="1100"/>
          </a:p>
        </p:txBody>
      </p:sp>
      <p:pic>
        <p:nvPicPr>
          <p:cNvPr id="516" name="Google Shape;516;p48"/>
          <p:cNvPicPr preferRelativeResize="0"/>
          <p:nvPr/>
        </p:nvPicPr>
        <p:blipFill rotWithShape="1">
          <a:blip r:embed="rId3">
            <a:alphaModFix/>
          </a:blip>
          <a:srcRect b="0" l="0" r="0" t="0"/>
          <a:stretch/>
        </p:blipFill>
        <p:spPr>
          <a:xfrm>
            <a:off x="1431845" y="1982857"/>
            <a:ext cx="220997" cy="285678"/>
          </a:xfrm>
          <a:prstGeom prst="rect">
            <a:avLst/>
          </a:prstGeom>
          <a:noFill/>
          <a:ln>
            <a:noFill/>
          </a:ln>
        </p:spPr>
      </p:pic>
      <p:pic>
        <p:nvPicPr>
          <p:cNvPr id="517" name="Google Shape;517;p48"/>
          <p:cNvPicPr preferRelativeResize="0"/>
          <p:nvPr/>
        </p:nvPicPr>
        <p:blipFill rotWithShape="1">
          <a:blip r:embed="rId4">
            <a:alphaModFix/>
          </a:blip>
          <a:srcRect b="0" l="0" r="0" t="0"/>
          <a:stretch/>
        </p:blipFill>
        <p:spPr>
          <a:xfrm>
            <a:off x="3362057" y="1932671"/>
            <a:ext cx="322997" cy="386025"/>
          </a:xfrm>
          <a:prstGeom prst="rect">
            <a:avLst/>
          </a:prstGeom>
          <a:noFill/>
          <a:ln>
            <a:noFill/>
          </a:ln>
        </p:spPr>
      </p:pic>
      <p:sp>
        <p:nvSpPr>
          <p:cNvPr id="518" name="Google Shape;518;p48"/>
          <p:cNvSpPr txBox="1"/>
          <p:nvPr/>
        </p:nvSpPr>
        <p:spPr>
          <a:xfrm>
            <a:off x="2746100" y="3317675"/>
            <a:ext cx="2087100" cy="9159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Only up to 2016</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Missing many games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No platform/consoles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A simple model due </a:t>
            </a:r>
            <a:br>
              <a:rPr lang="ko" sz="1100">
                <a:latin typeface="Nunito"/>
                <a:ea typeface="Nunito"/>
                <a:cs typeface="Nunito"/>
                <a:sym typeface="Nunito"/>
              </a:rPr>
            </a:br>
            <a:r>
              <a:rPr lang="ko" sz="1100">
                <a:latin typeface="Nunito"/>
                <a:ea typeface="Nunito"/>
                <a:cs typeface="Nunito"/>
                <a:sym typeface="Nunito"/>
              </a:rPr>
              <a:t>to lack of features</a:t>
            </a:r>
            <a:endParaRPr sz="1100">
              <a:latin typeface="Nunito"/>
              <a:ea typeface="Nunito"/>
              <a:cs typeface="Nunito"/>
              <a:sym typeface="Nunito"/>
            </a:endParaRPr>
          </a:p>
        </p:txBody>
      </p:sp>
      <p:sp>
        <p:nvSpPr>
          <p:cNvPr id="519" name="Google Shape;519;p48"/>
          <p:cNvSpPr txBox="1"/>
          <p:nvPr/>
        </p:nvSpPr>
        <p:spPr>
          <a:xfrm>
            <a:off x="4528875" y="3286300"/>
            <a:ext cx="2164500" cy="10851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Include video game cover images, links to info/purchase</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Create more personalized recommendations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Mobile friendly, voice search</a:t>
            </a:r>
            <a:endParaRPr sz="1100">
              <a:latin typeface="Nunito"/>
              <a:ea typeface="Nunito"/>
              <a:cs typeface="Nunito"/>
              <a:sym typeface="Nunito"/>
            </a:endParaRPr>
          </a:p>
          <a:p>
            <a:pPr indent="0" lvl="0" marL="457200" marR="0" rtl="0" algn="l">
              <a:lnSpc>
                <a:spcPct val="100000"/>
              </a:lnSpc>
              <a:spcBef>
                <a:spcPts val="0"/>
              </a:spcBef>
              <a:spcAft>
                <a:spcPts val="0"/>
              </a:spcAft>
              <a:buNone/>
            </a:pPr>
            <a:r>
              <a:t/>
            </a:r>
            <a:endParaRPr sz="1100">
              <a:latin typeface="Nunito"/>
              <a:ea typeface="Nunito"/>
              <a:cs typeface="Nunito"/>
              <a:sym typeface="Nunito"/>
            </a:endParaRPr>
          </a:p>
        </p:txBody>
      </p:sp>
      <p:sp>
        <p:nvSpPr>
          <p:cNvPr id="520" name="Google Shape;520;p48"/>
          <p:cNvSpPr txBox="1"/>
          <p:nvPr/>
        </p:nvSpPr>
        <p:spPr>
          <a:xfrm>
            <a:off x="6762325" y="3286300"/>
            <a:ext cx="1961100" cy="9159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Adjust HTML &amp; CSS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Condense Flask &amp; </a:t>
            </a:r>
            <a:br>
              <a:rPr lang="ko" sz="1100">
                <a:latin typeface="Nunito"/>
                <a:ea typeface="Nunito"/>
                <a:cs typeface="Nunito"/>
                <a:sym typeface="Nunito"/>
              </a:rPr>
            </a:br>
            <a:r>
              <a:rPr lang="ko" sz="1100">
                <a:latin typeface="Nunito"/>
                <a:ea typeface="Nunito"/>
                <a:cs typeface="Nunito"/>
                <a:sym typeface="Nunito"/>
              </a:rPr>
              <a:t>SQL queries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Enhance Google Analytics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Search is still buggy</a:t>
            </a:r>
            <a:endParaRPr sz="1100">
              <a:latin typeface="Nunito"/>
              <a:ea typeface="Nunito"/>
              <a:cs typeface="Nunito"/>
              <a:sym typeface="Nunito"/>
            </a:endParaRPr>
          </a:p>
        </p:txBody>
      </p:sp>
      <p:pic>
        <p:nvPicPr>
          <p:cNvPr id="521" name="Google Shape;521;p48"/>
          <p:cNvPicPr preferRelativeResize="0"/>
          <p:nvPr/>
        </p:nvPicPr>
        <p:blipFill rotWithShape="1">
          <a:blip r:embed="rId5">
            <a:alphaModFix/>
          </a:blip>
          <a:srcRect b="0" l="0" r="0" t="0"/>
          <a:stretch/>
        </p:blipFill>
        <p:spPr>
          <a:xfrm>
            <a:off x="5242102" y="1932675"/>
            <a:ext cx="436050" cy="386020"/>
          </a:xfrm>
          <a:prstGeom prst="rect">
            <a:avLst/>
          </a:prstGeom>
          <a:noFill/>
          <a:ln>
            <a:noFill/>
          </a:ln>
        </p:spPr>
      </p:pic>
      <p:pic>
        <p:nvPicPr>
          <p:cNvPr id="522" name="Google Shape;522;p48"/>
          <p:cNvPicPr preferRelativeResize="0"/>
          <p:nvPr/>
        </p:nvPicPr>
        <p:blipFill rotWithShape="1">
          <a:blip r:embed="rId6">
            <a:alphaModFix/>
          </a:blip>
          <a:srcRect b="0" l="0" r="0" t="0"/>
          <a:stretch/>
        </p:blipFill>
        <p:spPr>
          <a:xfrm>
            <a:off x="7387850" y="1872350"/>
            <a:ext cx="506625" cy="5066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9"/>
          <p:cNvSpPr txBox="1"/>
          <p:nvPr>
            <p:ph type="ctrTitle"/>
          </p:nvPr>
        </p:nvSpPr>
        <p:spPr>
          <a:xfrm>
            <a:off x="2448300" y="499900"/>
            <a:ext cx="4011900" cy="35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
                <a:solidFill>
                  <a:schemeClr val="dk1"/>
                </a:solidFill>
                <a:latin typeface="Nunito ExtraBold"/>
                <a:ea typeface="Nunito ExtraBold"/>
                <a:cs typeface="Nunito ExtraBold"/>
                <a:sym typeface="Nunito ExtraBold"/>
              </a:rPr>
              <a:t>ML Classification Models</a:t>
            </a:r>
            <a:endParaRPr>
              <a:solidFill>
                <a:schemeClr val="dk1"/>
              </a:solidFill>
              <a:latin typeface="Nunito ExtraBold"/>
              <a:ea typeface="Nunito ExtraBold"/>
              <a:cs typeface="Nunito ExtraBold"/>
              <a:sym typeface="Nunito ExtraBold"/>
            </a:endParaRPr>
          </a:p>
        </p:txBody>
      </p:sp>
      <p:pic>
        <p:nvPicPr>
          <p:cNvPr id="528" name="Google Shape;528;p49"/>
          <p:cNvPicPr preferRelativeResize="0"/>
          <p:nvPr/>
        </p:nvPicPr>
        <p:blipFill>
          <a:blip r:embed="rId3">
            <a:alphaModFix/>
          </a:blip>
          <a:stretch>
            <a:fillRect/>
          </a:stretch>
        </p:blipFill>
        <p:spPr>
          <a:xfrm>
            <a:off x="4327425" y="850300"/>
            <a:ext cx="3737600" cy="1783175"/>
          </a:xfrm>
          <a:prstGeom prst="rect">
            <a:avLst/>
          </a:prstGeom>
          <a:noFill/>
          <a:ln>
            <a:noFill/>
          </a:ln>
        </p:spPr>
      </p:pic>
      <p:pic>
        <p:nvPicPr>
          <p:cNvPr id="529" name="Google Shape;529;p49"/>
          <p:cNvPicPr preferRelativeResize="0"/>
          <p:nvPr/>
        </p:nvPicPr>
        <p:blipFill>
          <a:blip r:embed="rId4">
            <a:alphaModFix/>
          </a:blip>
          <a:stretch>
            <a:fillRect/>
          </a:stretch>
        </p:blipFill>
        <p:spPr>
          <a:xfrm>
            <a:off x="4327425" y="2722650"/>
            <a:ext cx="3861049" cy="1618500"/>
          </a:xfrm>
          <a:prstGeom prst="rect">
            <a:avLst/>
          </a:prstGeom>
          <a:noFill/>
          <a:ln>
            <a:noFill/>
          </a:ln>
        </p:spPr>
      </p:pic>
      <p:pic>
        <p:nvPicPr>
          <p:cNvPr id="530" name="Google Shape;530;p49"/>
          <p:cNvPicPr preferRelativeResize="0"/>
          <p:nvPr/>
        </p:nvPicPr>
        <p:blipFill>
          <a:blip r:embed="rId5">
            <a:alphaModFix/>
          </a:blip>
          <a:stretch>
            <a:fillRect/>
          </a:stretch>
        </p:blipFill>
        <p:spPr>
          <a:xfrm>
            <a:off x="474725" y="2706175"/>
            <a:ext cx="3737600" cy="1662375"/>
          </a:xfrm>
          <a:prstGeom prst="rect">
            <a:avLst/>
          </a:prstGeom>
          <a:noFill/>
          <a:ln>
            <a:noFill/>
          </a:ln>
        </p:spPr>
      </p:pic>
      <p:pic>
        <p:nvPicPr>
          <p:cNvPr id="531" name="Google Shape;531;p49"/>
          <p:cNvPicPr preferRelativeResize="0"/>
          <p:nvPr/>
        </p:nvPicPr>
        <p:blipFill>
          <a:blip r:embed="rId6">
            <a:alphaModFix/>
          </a:blip>
          <a:stretch>
            <a:fillRect/>
          </a:stretch>
        </p:blipFill>
        <p:spPr>
          <a:xfrm>
            <a:off x="474725" y="775750"/>
            <a:ext cx="3799325" cy="1891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0"/>
          <p:cNvSpPr txBox="1"/>
          <p:nvPr/>
        </p:nvSpPr>
        <p:spPr>
          <a:xfrm>
            <a:off x="1891000" y="1842350"/>
            <a:ext cx="3000000" cy="2385900"/>
          </a:xfrm>
          <a:prstGeom prst="rect">
            <a:avLst/>
          </a:prstGeom>
          <a:noFill/>
          <a:ln>
            <a:noFill/>
          </a:ln>
        </p:spPr>
        <p:txBody>
          <a:bodyPr anchorCtr="0" anchor="t" bIns="91425" lIns="91425" spcFirstLastPara="1" rIns="91425" wrap="square" tIns="91425">
            <a:spAutoFit/>
          </a:bodyPr>
          <a:lstStyle/>
          <a:p>
            <a:pPr indent="-165100" lvl="0" marL="179999" rtl="0" algn="l">
              <a:spcBef>
                <a:spcPts val="0"/>
              </a:spcBef>
              <a:spcAft>
                <a:spcPts val="0"/>
              </a:spcAft>
              <a:buClr>
                <a:schemeClr val="dk1"/>
              </a:buClr>
              <a:buSzPts val="1100"/>
              <a:buFont typeface="Nunito"/>
              <a:buChar char="●"/>
            </a:pPr>
            <a:r>
              <a:rPr lang="ko" sz="1100">
                <a:solidFill>
                  <a:schemeClr val="dk1"/>
                </a:solidFill>
                <a:latin typeface="Nunito"/>
                <a:ea typeface="Nunito"/>
                <a:cs typeface="Nunito"/>
                <a:sym typeface="Nunito"/>
              </a:rPr>
              <a:t>The sales prediction model had a low R^2 score (0.00013361702025038724)</a:t>
            </a:r>
            <a:endParaRPr sz="1100">
              <a:solidFill>
                <a:schemeClr val="dk1"/>
              </a:solidFill>
              <a:latin typeface="Nunito"/>
              <a:ea typeface="Nunito"/>
              <a:cs typeface="Nunito"/>
              <a:sym typeface="Nunito"/>
            </a:endParaRPr>
          </a:p>
          <a:p>
            <a:pPr indent="-165100" lvl="0" marL="179999" rtl="0" algn="l">
              <a:spcBef>
                <a:spcPts val="0"/>
              </a:spcBef>
              <a:spcAft>
                <a:spcPts val="0"/>
              </a:spcAft>
              <a:buClr>
                <a:schemeClr val="dk1"/>
              </a:buClr>
              <a:buSzPts val="1100"/>
              <a:buFont typeface="Nunito"/>
              <a:buChar char="●"/>
            </a:pPr>
            <a:r>
              <a:rPr lang="ko" sz="1100">
                <a:solidFill>
                  <a:schemeClr val="dk1"/>
                </a:solidFill>
                <a:latin typeface="Nunito"/>
                <a:ea typeface="Nunito"/>
                <a:cs typeface="Nunito"/>
                <a:sym typeface="Nunito"/>
              </a:rPr>
              <a:t>This is likely due to the fact that the column data was based on game name, year released, genre, publisher, rating, global sales, critic score, critic count, user score, and user count.</a:t>
            </a:r>
            <a:endParaRPr sz="1100">
              <a:solidFill>
                <a:schemeClr val="dk1"/>
              </a:solidFill>
              <a:latin typeface="Nunito"/>
              <a:ea typeface="Nunito"/>
              <a:cs typeface="Nunito"/>
              <a:sym typeface="Nunito"/>
            </a:endParaRPr>
          </a:p>
          <a:p>
            <a:pPr indent="-165100" lvl="0" marL="179999" rtl="0" algn="l">
              <a:spcBef>
                <a:spcPts val="0"/>
              </a:spcBef>
              <a:spcAft>
                <a:spcPts val="0"/>
              </a:spcAft>
              <a:buClr>
                <a:schemeClr val="dk1"/>
              </a:buClr>
              <a:buSzPts val="1100"/>
              <a:buFont typeface="Nunito"/>
              <a:buChar char="●"/>
            </a:pPr>
            <a:r>
              <a:rPr lang="ko" sz="1100">
                <a:solidFill>
                  <a:schemeClr val="dk1"/>
                </a:solidFill>
                <a:latin typeface="Nunito"/>
                <a:ea typeface="Nunito"/>
                <a:cs typeface="Nunito"/>
                <a:sym typeface="Nunito"/>
              </a:rPr>
              <a:t>None of this data seems to correlate to each other.</a:t>
            </a:r>
            <a:endParaRPr sz="1100">
              <a:solidFill>
                <a:schemeClr val="dk1"/>
              </a:solidFill>
              <a:latin typeface="Nunito"/>
              <a:ea typeface="Nunito"/>
              <a:cs typeface="Nunito"/>
              <a:sym typeface="Nunito"/>
            </a:endParaRPr>
          </a:p>
          <a:p>
            <a:pPr indent="-165100" lvl="0" marL="179999" rtl="0" algn="l">
              <a:spcBef>
                <a:spcPts val="0"/>
              </a:spcBef>
              <a:spcAft>
                <a:spcPts val="0"/>
              </a:spcAft>
              <a:buClr>
                <a:schemeClr val="dk1"/>
              </a:buClr>
              <a:buSzPts val="1100"/>
              <a:buFont typeface="Nunito"/>
              <a:buChar char="●"/>
            </a:pPr>
            <a:r>
              <a:rPr lang="ko" sz="1100">
                <a:solidFill>
                  <a:schemeClr val="dk1"/>
                </a:solidFill>
                <a:latin typeface="Nunito"/>
                <a:ea typeface="Nunito"/>
                <a:cs typeface="Nunito"/>
                <a:sym typeface="Nunito"/>
              </a:rPr>
              <a:t>We believe in the future, collecting additional data, such as number of copies sold or price per copy, we would see a stronger correlation.</a:t>
            </a:r>
            <a:endParaRPr sz="1100">
              <a:solidFill>
                <a:schemeClr val="dk1"/>
              </a:solidFill>
              <a:latin typeface="Nunito"/>
              <a:ea typeface="Nunito"/>
              <a:cs typeface="Nunito"/>
              <a:sym typeface="Nunito"/>
            </a:endParaRPr>
          </a:p>
        </p:txBody>
      </p:sp>
      <p:pic>
        <p:nvPicPr>
          <p:cNvPr id="537" name="Google Shape;537;p50"/>
          <p:cNvPicPr preferRelativeResize="0"/>
          <p:nvPr/>
        </p:nvPicPr>
        <p:blipFill>
          <a:blip r:embed="rId3">
            <a:alphaModFix/>
          </a:blip>
          <a:stretch>
            <a:fillRect/>
          </a:stretch>
        </p:blipFill>
        <p:spPr>
          <a:xfrm>
            <a:off x="5029624" y="997375"/>
            <a:ext cx="3224975" cy="3230875"/>
          </a:xfrm>
          <a:prstGeom prst="rect">
            <a:avLst/>
          </a:prstGeom>
          <a:noFill/>
          <a:ln>
            <a:noFill/>
          </a:ln>
        </p:spPr>
      </p:pic>
      <p:pic>
        <p:nvPicPr>
          <p:cNvPr id="538" name="Google Shape;538;p50"/>
          <p:cNvPicPr preferRelativeResize="0"/>
          <p:nvPr/>
        </p:nvPicPr>
        <p:blipFill rotWithShape="1">
          <a:blip r:embed="rId4">
            <a:alphaModFix/>
          </a:blip>
          <a:srcRect b="0" l="0" r="0" t="0"/>
          <a:stretch/>
        </p:blipFill>
        <p:spPr>
          <a:xfrm>
            <a:off x="913554" y="1903532"/>
            <a:ext cx="894500" cy="946100"/>
          </a:xfrm>
          <a:prstGeom prst="rect">
            <a:avLst/>
          </a:prstGeom>
          <a:noFill/>
          <a:ln>
            <a:noFill/>
          </a:ln>
        </p:spPr>
      </p:pic>
      <p:pic>
        <p:nvPicPr>
          <p:cNvPr id="539" name="Google Shape;539;p50"/>
          <p:cNvPicPr preferRelativeResize="0"/>
          <p:nvPr/>
        </p:nvPicPr>
        <p:blipFill rotWithShape="1">
          <a:blip r:embed="rId5">
            <a:alphaModFix/>
          </a:blip>
          <a:srcRect b="0" l="0" r="0" t="0"/>
          <a:stretch/>
        </p:blipFill>
        <p:spPr>
          <a:xfrm>
            <a:off x="857875" y="3159611"/>
            <a:ext cx="1005875" cy="758514"/>
          </a:xfrm>
          <a:prstGeom prst="rect">
            <a:avLst/>
          </a:prstGeom>
          <a:noFill/>
          <a:ln>
            <a:noFill/>
          </a:ln>
        </p:spPr>
      </p:pic>
      <p:sp>
        <p:nvSpPr>
          <p:cNvPr id="540" name="Google Shape;540;p50"/>
          <p:cNvSpPr txBox="1"/>
          <p:nvPr/>
        </p:nvSpPr>
        <p:spPr>
          <a:xfrm>
            <a:off x="1328500" y="997375"/>
            <a:ext cx="3562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ko" sz="2200">
                <a:solidFill>
                  <a:schemeClr val="dk1"/>
                </a:solidFill>
                <a:latin typeface="Nunito Black"/>
                <a:ea typeface="Nunito Black"/>
                <a:cs typeface="Nunito Black"/>
                <a:sym typeface="Nunito Black"/>
              </a:rPr>
              <a:t>Final Thoughts on Sales Prediction Model</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51"/>
          <p:cNvPicPr preferRelativeResize="0"/>
          <p:nvPr/>
        </p:nvPicPr>
        <p:blipFill rotWithShape="1">
          <a:blip r:embed="rId3">
            <a:alphaModFix/>
          </a:blip>
          <a:srcRect b="0" l="7525" r="31491" t="0"/>
          <a:stretch/>
        </p:blipFill>
        <p:spPr>
          <a:xfrm>
            <a:off x="540825" y="1808725"/>
            <a:ext cx="4282675" cy="2365305"/>
          </a:xfrm>
          <a:prstGeom prst="rect">
            <a:avLst/>
          </a:prstGeom>
          <a:noFill/>
          <a:ln>
            <a:noFill/>
          </a:ln>
        </p:spPr>
      </p:pic>
      <p:sp>
        <p:nvSpPr>
          <p:cNvPr id="546" name="Google Shape;546;p51"/>
          <p:cNvSpPr txBox="1"/>
          <p:nvPr/>
        </p:nvSpPr>
        <p:spPr>
          <a:xfrm>
            <a:off x="1295132" y="1346801"/>
            <a:ext cx="2620800" cy="523200"/>
          </a:xfrm>
          <a:prstGeom prst="rect">
            <a:avLst/>
          </a:prstGeom>
          <a:noFill/>
          <a:ln>
            <a:noFill/>
          </a:ln>
        </p:spPr>
        <p:txBody>
          <a:bodyPr anchorCtr="0" anchor="t" bIns="91425" lIns="91425" spcFirstLastPara="1" rIns="91425" wrap="square" tIns="91425">
            <a:spAutoFit/>
          </a:bodyPr>
          <a:lstStyle/>
          <a:p>
            <a:pPr indent="-165100" lvl="0" marL="179999" rtl="0" algn="l">
              <a:spcBef>
                <a:spcPts val="0"/>
              </a:spcBef>
              <a:spcAft>
                <a:spcPts val="0"/>
              </a:spcAft>
              <a:buClr>
                <a:schemeClr val="dk1"/>
              </a:buClr>
              <a:buSzPts val="1100"/>
              <a:buFont typeface="Nunito"/>
              <a:buChar char="●"/>
            </a:pPr>
            <a:r>
              <a:rPr lang="ko" sz="1100">
                <a:solidFill>
                  <a:schemeClr val="dk1"/>
                </a:solidFill>
                <a:latin typeface="Nunito"/>
                <a:ea typeface="Nunito"/>
                <a:cs typeface="Nunito"/>
                <a:sym typeface="Nunito"/>
              </a:rPr>
              <a:t>Snapshot of code and similarity scores from a search </a:t>
            </a:r>
            <a:endParaRPr sz="1100">
              <a:solidFill>
                <a:schemeClr val="dk1"/>
              </a:solidFill>
              <a:latin typeface="Nunito"/>
              <a:ea typeface="Nunito"/>
              <a:cs typeface="Nunito"/>
              <a:sym typeface="Nunito"/>
            </a:endParaRPr>
          </a:p>
        </p:txBody>
      </p:sp>
      <p:pic>
        <p:nvPicPr>
          <p:cNvPr id="547" name="Google Shape;547;p51"/>
          <p:cNvPicPr preferRelativeResize="0"/>
          <p:nvPr/>
        </p:nvPicPr>
        <p:blipFill rotWithShape="1">
          <a:blip r:embed="rId4">
            <a:alphaModFix/>
          </a:blip>
          <a:srcRect b="0" l="0" r="0" t="0"/>
          <a:stretch/>
        </p:blipFill>
        <p:spPr>
          <a:xfrm>
            <a:off x="713003" y="1425169"/>
            <a:ext cx="531850" cy="535968"/>
          </a:xfrm>
          <a:prstGeom prst="rect">
            <a:avLst/>
          </a:prstGeom>
          <a:noFill/>
          <a:ln>
            <a:noFill/>
          </a:ln>
        </p:spPr>
      </p:pic>
      <p:sp>
        <p:nvSpPr>
          <p:cNvPr id="548" name="Google Shape;548;p51"/>
          <p:cNvSpPr txBox="1"/>
          <p:nvPr/>
        </p:nvSpPr>
        <p:spPr>
          <a:xfrm>
            <a:off x="2875059" y="677300"/>
            <a:ext cx="33939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ko" sz="2200">
                <a:solidFill>
                  <a:schemeClr val="dk1"/>
                </a:solidFill>
                <a:latin typeface="Nunito Black"/>
                <a:ea typeface="Nunito Black"/>
                <a:cs typeface="Nunito Black"/>
                <a:sym typeface="Nunito Black"/>
              </a:rPr>
              <a:t>Similarity Search Accuracy</a:t>
            </a:r>
            <a:endParaRPr sz="1800"/>
          </a:p>
        </p:txBody>
      </p:sp>
      <p:pic>
        <p:nvPicPr>
          <p:cNvPr id="549" name="Google Shape;549;p51"/>
          <p:cNvPicPr preferRelativeResize="0"/>
          <p:nvPr/>
        </p:nvPicPr>
        <p:blipFill>
          <a:blip r:embed="rId5">
            <a:alphaModFix/>
          </a:blip>
          <a:stretch>
            <a:fillRect/>
          </a:stretch>
        </p:blipFill>
        <p:spPr>
          <a:xfrm>
            <a:off x="4823508" y="1617674"/>
            <a:ext cx="3726441" cy="2493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2"/>
          <p:cNvSpPr txBox="1"/>
          <p:nvPr>
            <p:ph type="ctrTitle"/>
          </p:nvPr>
        </p:nvSpPr>
        <p:spPr>
          <a:xfrm>
            <a:off x="311708" y="9731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solidFill>
                  <a:srgbClr val="F73B84"/>
                </a:solidFill>
                <a:latin typeface="Nunito ExtraBold"/>
                <a:ea typeface="Nunito ExtraBold"/>
                <a:cs typeface="Nunito ExtraBold"/>
                <a:sym typeface="Nunito ExtraBold"/>
              </a:rPr>
              <a:t>THANKS!</a:t>
            </a:r>
            <a:endParaRPr>
              <a:solidFill>
                <a:srgbClr val="F73B84"/>
              </a:solidFill>
              <a:latin typeface="Nunito ExtraBold"/>
              <a:ea typeface="Nunito ExtraBold"/>
              <a:cs typeface="Nunito ExtraBold"/>
              <a:sym typeface="Nunito ExtraBold"/>
            </a:endParaRPr>
          </a:p>
        </p:txBody>
      </p:sp>
      <p:sp>
        <p:nvSpPr>
          <p:cNvPr id="555" name="Google Shape;555;p52"/>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2600">
                <a:solidFill>
                  <a:srgbClr val="2D27CC"/>
                </a:solidFill>
                <a:latin typeface="Nunito Light"/>
                <a:ea typeface="Nunito Light"/>
                <a:cs typeface="Nunito Light"/>
                <a:sym typeface="Nunito Light"/>
              </a:rPr>
              <a:t>Questions?</a:t>
            </a:r>
            <a:endParaRPr sz="2600">
              <a:solidFill>
                <a:srgbClr val="2D27CC"/>
              </a:solidFill>
              <a:latin typeface="Nunito Light"/>
              <a:ea typeface="Nunito Light"/>
              <a:cs typeface="Nunito Light"/>
              <a:sym typeface="Nunito Light"/>
            </a:endParaRPr>
          </a:p>
        </p:txBody>
      </p:sp>
      <p:sp>
        <p:nvSpPr>
          <p:cNvPr id="556" name="Google Shape;556;p52"/>
          <p:cNvSpPr txBox="1"/>
          <p:nvPr>
            <p:ph idx="1" type="subTitle"/>
          </p:nvPr>
        </p:nvSpPr>
        <p:spPr>
          <a:xfrm>
            <a:off x="311700" y="3793700"/>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ko" sz="2000">
                <a:solidFill>
                  <a:srgbClr val="2D27CC"/>
                </a:solidFill>
                <a:latin typeface="Nunito ExtraBold"/>
                <a:ea typeface="Nunito ExtraBold"/>
                <a:cs typeface="Nunito ExtraBold"/>
                <a:sym typeface="Nunito ExtraBold"/>
              </a:rPr>
              <a:t>Alvaro, Dozie, Emmanuel, Erick,</a:t>
            </a:r>
            <a:br>
              <a:rPr lang="ko" sz="2000">
                <a:solidFill>
                  <a:srgbClr val="2D27CC"/>
                </a:solidFill>
                <a:latin typeface="Nunito ExtraBold"/>
                <a:ea typeface="Nunito ExtraBold"/>
                <a:cs typeface="Nunito ExtraBold"/>
                <a:sym typeface="Nunito ExtraBold"/>
              </a:rPr>
            </a:br>
            <a:r>
              <a:rPr lang="ko" sz="2000">
                <a:solidFill>
                  <a:srgbClr val="2D27CC"/>
                </a:solidFill>
                <a:latin typeface="Nunito ExtraBold"/>
                <a:ea typeface="Nunito ExtraBold"/>
                <a:cs typeface="Nunito ExtraBold"/>
                <a:sym typeface="Nunito ExtraBold"/>
              </a:rPr>
              <a:t>Jonathan, &amp; Mickey</a:t>
            </a:r>
            <a:endParaRPr sz="2000">
              <a:solidFill>
                <a:srgbClr val="2D27CC"/>
              </a:solidFill>
              <a:latin typeface="Nunito ExtraBold"/>
              <a:ea typeface="Nunito ExtraBold"/>
              <a:cs typeface="Nunito ExtraBold"/>
              <a:sym typeface="Nunito ExtraBold"/>
            </a:endParaRPr>
          </a:p>
        </p:txBody>
      </p:sp>
      <p:pic>
        <p:nvPicPr>
          <p:cNvPr descr="Free Dancing Gifs Transparent, Download Free Dancing Gifs Transparent png  images, Free ClipArts on Clipart Library" id="557" name="Google Shape;557;p52"/>
          <p:cNvPicPr preferRelativeResize="0"/>
          <p:nvPr/>
        </p:nvPicPr>
        <p:blipFill>
          <a:blip r:embed="rId3">
            <a:alphaModFix/>
          </a:blip>
          <a:stretch>
            <a:fillRect/>
          </a:stretch>
        </p:blipFill>
        <p:spPr>
          <a:xfrm>
            <a:off x="3477338" y="-148399"/>
            <a:ext cx="2100625" cy="2193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3"/>
          <p:cNvSpPr txBox="1"/>
          <p:nvPr/>
        </p:nvSpPr>
        <p:spPr>
          <a:xfrm>
            <a:off x="2188029" y="1074251"/>
            <a:ext cx="47679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100">
                <a:solidFill>
                  <a:schemeClr val="dk1"/>
                </a:solidFill>
                <a:latin typeface="Nunito ExtraLight"/>
                <a:ea typeface="Nunito ExtraLight"/>
                <a:cs typeface="Nunito ExtraLight"/>
                <a:sym typeface="Nunito ExtraLight"/>
              </a:rPr>
              <a:t>Who wants to volunteer?!</a:t>
            </a:r>
            <a:endParaRPr i="1" sz="2100">
              <a:solidFill>
                <a:schemeClr val="dk1"/>
              </a:solidFill>
              <a:latin typeface="Nunito ExtraLight"/>
              <a:ea typeface="Nunito ExtraLight"/>
              <a:cs typeface="Nunito ExtraLight"/>
              <a:sym typeface="Nunito ExtraLight"/>
            </a:endParaRPr>
          </a:p>
        </p:txBody>
      </p:sp>
      <p:sp>
        <p:nvSpPr>
          <p:cNvPr id="563" name="Google Shape;563;p53"/>
          <p:cNvSpPr/>
          <p:nvPr/>
        </p:nvSpPr>
        <p:spPr>
          <a:xfrm>
            <a:off x="1364728" y="2116814"/>
            <a:ext cx="1084500" cy="1084500"/>
          </a:xfrm>
          <a:prstGeom prst="ellipse">
            <a:avLst/>
          </a:prstGeom>
          <a:solidFill>
            <a:srgbClr val="3960E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564" name="Google Shape;564;p53"/>
          <p:cNvSpPr txBox="1"/>
          <p:nvPr/>
        </p:nvSpPr>
        <p:spPr>
          <a:xfrm>
            <a:off x="2816450" y="2665475"/>
            <a:ext cx="54930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1" lang="ko">
                <a:solidFill>
                  <a:schemeClr val="dk1"/>
                </a:solidFill>
                <a:latin typeface="Nunito ExtraLight"/>
                <a:ea typeface="Nunito ExtraLight"/>
                <a:cs typeface="Nunito ExtraLight"/>
                <a:sym typeface="Nunito ExtraLight"/>
              </a:rPr>
              <a:t>Give us a </a:t>
            </a:r>
            <a:r>
              <a:rPr b="1" i="1" lang="ko">
                <a:solidFill>
                  <a:schemeClr val="dk1"/>
                </a:solidFill>
                <a:latin typeface="Nunito"/>
                <a:ea typeface="Nunito"/>
                <a:cs typeface="Nunito"/>
                <a:sym typeface="Nunito"/>
              </a:rPr>
              <a:t>query</a:t>
            </a:r>
            <a:r>
              <a:rPr i="1" lang="ko">
                <a:solidFill>
                  <a:schemeClr val="dk1"/>
                </a:solidFill>
                <a:latin typeface="Nunito ExtraLight"/>
                <a:ea typeface="Nunito ExtraLight"/>
                <a:cs typeface="Nunito ExtraLight"/>
                <a:sym typeface="Nunito ExtraLight"/>
              </a:rPr>
              <a:t> to run in our recommendation tool!</a:t>
            </a:r>
            <a:endParaRPr i="1">
              <a:solidFill>
                <a:schemeClr val="dk1"/>
              </a:solidFill>
              <a:latin typeface="Nunito ExtraLight"/>
              <a:ea typeface="Nunito ExtraLight"/>
              <a:cs typeface="Nunito ExtraLight"/>
              <a:sym typeface="Nunito ExtraLight"/>
            </a:endParaRPr>
          </a:p>
        </p:txBody>
      </p:sp>
      <p:sp>
        <p:nvSpPr>
          <p:cNvPr id="565" name="Google Shape;565;p53"/>
          <p:cNvSpPr/>
          <p:nvPr/>
        </p:nvSpPr>
        <p:spPr>
          <a:xfrm>
            <a:off x="2660399" y="2345425"/>
            <a:ext cx="31923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500">
                <a:solidFill>
                  <a:srgbClr val="F73B84"/>
                </a:solidFill>
                <a:latin typeface="Nunito Black"/>
                <a:ea typeface="Nunito Black"/>
                <a:cs typeface="Nunito Black"/>
                <a:sym typeface="Nunito Black"/>
              </a:rPr>
              <a:t>Question for the class:</a:t>
            </a:r>
            <a:endParaRPr sz="1100">
              <a:solidFill>
                <a:srgbClr val="F73B84"/>
              </a:solidFill>
            </a:endParaRPr>
          </a:p>
        </p:txBody>
      </p:sp>
      <p:sp>
        <p:nvSpPr>
          <p:cNvPr id="566" name="Google Shape;566;p53"/>
          <p:cNvSpPr txBox="1"/>
          <p:nvPr/>
        </p:nvSpPr>
        <p:spPr>
          <a:xfrm>
            <a:off x="1491328" y="2239675"/>
            <a:ext cx="831300" cy="838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ko" sz="5000">
                <a:solidFill>
                  <a:schemeClr val="lt1"/>
                </a:solidFill>
                <a:latin typeface="Nunito"/>
                <a:ea typeface="Nunito"/>
                <a:cs typeface="Nunito"/>
                <a:sym typeface="Nunito"/>
              </a:rPr>
              <a:t>?</a:t>
            </a:r>
            <a:endParaRPr b="1" i="1" sz="50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40"/>
          <p:cNvGrpSpPr/>
          <p:nvPr/>
        </p:nvGrpSpPr>
        <p:grpSpPr>
          <a:xfrm>
            <a:off x="602852" y="1223021"/>
            <a:ext cx="2201623" cy="2697458"/>
            <a:chOff x="288722" y="1625757"/>
            <a:chExt cx="2935498" cy="3596610"/>
          </a:xfrm>
        </p:grpSpPr>
        <p:sp>
          <p:nvSpPr>
            <p:cNvPr id="372" name="Google Shape;372;p40"/>
            <p:cNvSpPr/>
            <p:nvPr/>
          </p:nvSpPr>
          <p:spPr>
            <a:xfrm>
              <a:off x="288722" y="1625757"/>
              <a:ext cx="1783080" cy="3593592"/>
            </a:xfrm>
            <a:custGeom>
              <a:rect b="b" l="l" r="r" t="t"/>
              <a:pathLst>
                <a:path extrusionOk="0" h="3593592" w="1783080">
                  <a:moveTo>
                    <a:pt x="1777868" y="1803243"/>
                  </a:moveTo>
                  <a:cubicBezTo>
                    <a:pt x="1777868" y="1057366"/>
                    <a:pt x="1553337" y="418064"/>
                    <a:pt x="1234029" y="147858"/>
                  </a:cubicBezTo>
                  <a:lnTo>
                    <a:pt x="1234029" y="10287"/>
                  </a:lnTo>
                  <a:lnTo>
                    <a:pt x="939958" y="12619"/>
                  </a:lnTo>
                  <a:cubicBezTo>
                    <a:pt x="924733" y="11110"/>
                    <a:pt x="909508" y="10287"/>
                    <a:pt x="894009" y="10287"/>
                  </a:cubicBezTo>
                  <a:cubicBezTo>
                    <a:pt x="405994" y="10287"/>
                    <a:pt x="10287" y="812947"/>
                    <a:pt x="10287" y="1803243"/>
                  </a:cubicBezTo>
                  <a:cubicBezTo>
                    <a:pt x="10287" y="2793538"/>
                    <a:pt x="405994" y="3596198"/>
                    <a:pt x="894009" y="3596198"/>
                  </a:cubicBezTo>
                  <a:cubicBezTo>
                    <a:pt x="909371" y="3596198"/>
                    <a:pt x="924733" y="3595375"/>
                    <a:pt x="939958" y="3593866"/>
                  </a:cubicBezTo>
                  <a:lnTo>
                    <a:pt x="1234029" y="3596198"/>
                  </a:lnTo>
                  <a:lnTo>
                    <a:pt x="1234029" y="3458627"/>
                  </a:lnTo>
                  <a:cubicBezTo>
                    <a:pt x="1553474" y="3188421"/>
                    <a:pt x="1777868" y="2549119"/>
                    <a:pt x="1777868" y="1803243"/>
                  </a:cubicBezTo>
                  <a:close/>
                </a:path>
              </a:pathLst>
            </a:custGeom>
            <a:solidFill>
              <a:srgbClr val="DD9F07"/>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73" name="Google Shape;373;p40"/>
            <p:cNvSpPr/>
            <p:nvPr/>
          </p:nvSpPr>
          <p:spPr>
            <a:xfrm>
              <a:off x="628741" y="1625757"/>
              <a:ext cx="1783080" cy="3593592"/>
            </a:xfrm>
            <a:custGeom>
              <a:rect b="b" l="l" r="r" t="t"/>
              <a:pathLst>
                <a:path extrusionOk="0" h="3593592" w="1783080">
                  <a:moveTo>
                    <a:pt x="1777731" y="1803243"/>
                  </a:moveTo>
                  <a:cubicBezTo>
                    <a:pt x="1777731" y="2793465"/>
                    <a:pt x="1382075" y="3596198"/>
                    <a:pt x="894009" y="3596198"/>
                  </a:cubicBezTo>
                  <a:cubicBezTo>
                    <a:pt x="405943" y="3596198"/>
                    <a:pt x="10287" y="2793465"/>
                    <a:pt x="10287" y="1803243"/>
                  </a:cubicBezTo>
                  <a:cubicBezTo>
                    <a:pt x="10287" y="813021"/>
                    <a:pt x="405943" y="10287"/>
                    <a:pt x="894009" y="10287"/>
                  </a:cubicBezTo>
                  <a:cubicBezTo>
                    <a:pt x="1382075" y="10287"/>
                    <a:pt x="1777731" y="813021"/>
                    <a:pt x="1777731" y="1803243"/>
                  </a:cubicBezTo>
                  <a:close/>
                </a:path>
              </a:pathLst>
            </a:custGeom>
            <a:solidFill>
              <a:srgbClr val="FFC1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74" name="Google Shape;374;p40"/>
            <p:cNvSpPr/>
            <p:nvPr/>
          </p:nvSpPr>
          <p:spPr>
            <a:xfrm>
              <a:off x="918698" y="2087164"/>
              <a:ext cx="1261872" cy="2674620"/>
            </a:xfrm>
            <a:custGeom>
              <a:rect b="b" l="l" r="r" t="t"/>
              <a:pathLst>
                <a:path extrusionOk="0" h="2674620" w="1261872">
                  <a:moveTo>
                    <a:pt x="1260363" y="1341836"/>
                  </a:moveTo>
                  <a:cubicBezTo>
                    <a:pt x="1260363" y="2077231"/>
                    <a:pt x="980524" y="2673386"/>
                    <a:pt x="635325" y="2673386"/>
                  </a:cubicBezTo>
                  <a:cubicBezTo>
                    <a:pt x="290126" y="2673386"/>
                    <a:pt x="10287" y="2077230"/>
                    <a:pt x="10287" y="1341836"/>
                  </a:cubicBezTo>
                  <a:cubicBezTo>
                    <a:pt x="10287" y="606442"/>
                    <a:pt x="290126" y="10287"/>
                    <a:pt x="635325" y="10287"/>
                  </a:cubicBezTo>
                  <a:cubicBezTo>
                    <a:pt x="980524" y="10287"/>
                    <a:pt x="1260363" y="606442"/>
                    <a:pt x="1260363" y="1341836"/>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75" name="Google Shape;375;p40"/>
            <p:cNvSpPr/>
            <p:nvPr/>
          </p:nvSpPr>
          <p:spPr>
            <a:xfrm>
              <a:off x="1204951" y="2563795"/>
              <a:ext cx="754380" cy="1728216"/>
            </a:xfrm>
            <a:custGeom>
              <a:rect b="b" l="l" r="r" t="t"/>
              <a:pathLst>
                <a:path extrusionOk="0" h="1728216" w="754380">
                  <a:moveTo>
                    <a:pt x="747111" y="865205"/>
                  </a:moveTo>
                  <a:cubicBezTo>
                    <a:pt x="747111" y="1337364"/>
                    <a:pt x="582167" y="1720123"/>
                    <a:pt x="378699" y="1720123"/>
                  </a:cubicBezTo>
                  <a:cubicBezTo>
                    <a:pt x="175231" y="1720123"/>
                    <a:pt x="10287" y="1337363"/>
                    <a:pt x="10287" y="865205"/>
                  </a:cubicBezTo>
                  <a:cubicBezTo>
                    <a:pt x="10287" y="393047"/>
                    <a:pt x="175231" y="10287"/>
                    <a:pt x="378699" y="10287"/>
                  </a:cubicBezTo>
                  <a:cubicBezTo>
                    <a:pt x="582167" y="10287"/>
                    <a:pt x="747111" y="393047"/>
                    <a:pt x="747111" y="865205"/>
                  </a:cubicBezTo>
                  <a:close/>
                </a:path>
              </a:pathLst>
            </a:custGeom>
            <a:solidFill>
              <a:srgbClr val="F73B8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76" name="Google Shape;376;p40"/>
            <p:cNvSpPr/>
            <p:nvPr/>
          </p:nvSpPr>
          <p:spPr>
            <a:xfrm>
              <a:off x="1457188" y="3063743"/>
              <a:ext cx="288036" cy="726948"/>
            </a:xfrm>
            <a:custGeom>
              <a:rect b="b" l="l" r="r" t="t"/>
              <a:pathLst>
                <a:path extrusionOk="0" h="726948" w="288036">
                  <a:moveTo>
                    <a:pt x="279395" y="365257"/>
                  </a:moveTo>
                  <a:cubicBezTo>
                    <a:pt x="279395" y="561302"/>
                    <a:pt x="219153" y="720227"/>
                    <a:pt x="144841" y="720227"/>
                  </a:cubicBezTo>
                  <a:cubicBezTo>
                    <a:pt x="70529" y="720227"/>
                    <a:pt x="10287" y="561302"/>
                    <a:pt x="10287" y="365257"/>
                  </a:cubicBezTo>
                  <a:cubicBezTo>
                    <a:pt x="10287" y="169212"/>
                    <a:pt x="70529" y="10287"/>
                    <a:pt x="144841" y="10287"/>
                  </a:cubicBezTo>
                  <a:cubicBezTo>
                    <a:pt x="219153" y="10287"/>
                    <a:pt x="279395" y="169212"/>
                    <a:pt x="279395" y="36525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77" name="Google Shape;377;p40"/>
            <p:cNvSpPr/>
            <p:nvPr/>
          </p:nvSpPr>
          <p:spPr>
            <a:xfrm>
              <a:off x="848197" y="3384423"/>
              <a:ext cx="754380" cy="1837944"/>
            </a:xfrm>
            <a:custGeom>
              <a:rect b="b" l="l" r="r" t="t"/>
              <a:pathLst>
                <a:path extrusionOk="0" h="1837944" w="754380">
                  <a:moveTo>
                    <a:pt x="674553" y="1837533"/>
                  </a:moveTo>
                  <a:cubicBezTo>
                    <a:pt x="701299" y="1837533"/>
                    <a:pt x="727634" y="1834927"/>
                    <a:pt x="753694" y="1830263"/>
                  </a:cubicBezTo>
                  <a:lnTo>
                    <a:pt x="753694" y="10287"/>
                  </a:lnTo>
                  <a:lnTo>
                    <a:pt x="10287" y="1227033"/>
                  </a:lnTo>
                  <a:cubicBezTo>
                    <a:pt x="172410" y="1601206"/>
                    <a:pt x="409834" y="1837533"/>
                    <a:pt x="674553" y="1837533"/>
                  </a:cubicBezTo>
                  <a:close/>
                </a:path>
              </a:pathLst>
            </a:custGeom>
            <a:solidFill>
              <a:srgbClr val="000000">
                <a:alpha val="9803"/>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78" name="Google Shape;378;p40"/>
            <p:cNvSpPr/>
            <p:nvPr/>
          </p:nvSpPr>
          <p:spPr>
            <a:xfrm>
              <a:off x="1591742" y="3186702"/>
              <a:ext cx="1632204" cy="480060"/>
            </a:xfrm>
            <a:custGeom>
              <a:rect b="b" l="l" r="r" t="t"/>
              <a:pathLst>
                <a:path extrusionOk="0" h="480060" w="1632204">
                  <a:moveTo>
                    <a:pt x="1614099" y="276588"/>
                  </a:moveTo>
                  <a:lnTo>
                    <a:pt x="1614099" y="208008"/>
                  </a:lnTo>
                  <a:lnTo>
                    <a:pt x="1582964" y="208008"/>
                  </a:lnTo>
                  <a:cubicBezTo>
                    <a:pt x="1582964" y="208008"/>
                    <a:pt x="1671980" y="36970"/>
                    <a:pt x="1590096" y="14338"/>
                  </a:cubicBezTo>
                  <a:cubicBezTo>
                    <a:pt x="1455130" y="-22832"/>
                    <a:pt x="1175187" y="208008"/>
                    <a:pt x="1175187" y="208008"/>
                  </a:cubicBezTo>
                  <a:lnTo>
                    <a:pt x="10287" y="208008"/>
                  </a:lnTo>
                  <a:lnTo>
                    <a:pt x="10287" y="276588"/>
                  </a:lnTo>
                  <a:lnTo>
                    <a:pt x="1175324" y="276588"/>
                  </a:lnTo>
                  <a:cubicBezTo>
                    <a:pt x="1175324" y="276588"/>
                    <a:pt x="1455405" y="512778"/>
                    <a:pt x="1590233" y="474785"/>
                  </a:cubicBezTo>
                  <a:cubicBezTo>
                    <a:pt x="1672118" y="451741"/>
                    <a:pt x="1583101" y="276588"/>
                    <a:pt x="1583101" y="276588"/>
                  </a:cubicBezTo>
                  <a:lnTo>
                    <a:pt x="1614099" y="276588"/>
                  </a:lnTo>
                  <a:close/>
                </a:path>
              </a:pathLst>
            </a:custGeom>
            <a:solidFill>
              <a:srgbClr val="3960E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79" name="Google Shape;379;p40"/>
            <p:cNvSpPr/>
            <p:nvPr/>
          </p:nvSpPr>
          <p:spPr>
            <a:xfrm>
              <a:off x="2757876" y="3418713"/>
              <a:ext cx="466344" cy="192024"/>
            </a:xfrm>
            <a:custGeom>
              <a:rect b="b" l="l" r="r" t="t"/>
              <a:pathLst>
                <a:path extrusionOk="0" h="192024" w="466344">
                  <a:moveTo>
                    <a:pt x="10287" y="10287"/>
                  </a:moveTo>
                  <a:cubicBezTo>
                    <a:pt x="10287" y="10287"/>
                    <a:pt x="290368" y="213832"/>
                    <a:pt x="425196" y="181051"/>
                  </a:cubicBezTo>
                  <a:cubicBezTo>
                    <a:pt x="507080" y="161163"/>
                    <a:pt x="418064" y="10287"/>
                    <a:pt x="418064" y="10287"/>
                  </a:cubicBezTo>
                  <a:lnTo>
                    <a:pt x="10287" y="10287"/>
                  </a:lnTo>
                  <a:close/>
                </a:path>
              </a:pathLst>
            </a:custGeom>
            <a:solidFill>
              <a:srgbClr val="2D27CC"/>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80" name="Google Shape;380;p40"/>
            <p:cNvSpPr/>
            <p:nvPr/>
          </p:nvSpPr>
          <p:spPr>
            <a:xfrm>
              <a:off x="1638616" y="3407569"/>
              <a:ext cx="123444" cy="13716"/>
            </a:xfrm>
            <a:custGeom>
              <a:rect b="b" l="l" r="r" t="t"/>
              <a:pathLst>
                <a:path extrusionOk="0" h="13716" w="123444">
                  <a:moveTo>
                    <a:pt x="7715" y="7715"/>
                  </a:moveTo>
                  <a:lnTo>
                    <a:pt x="118403" y="7715"/>
                  </a:lnTo>
                </a:path>
              </a:pathLst>
            </a:custGeom>
            <a:noFill/>
            <a:ln cap="rnd"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81" name="Google Shape;381;p40"/>
            <p:cNvSpPr/>
            <p:nvPr/>
          </p:nvSpPr>
          <p:spPr>
            <a:xfrm>
              <a:off x="1606932" y="3407569"/>
              <a:ext cx="13716" cy="13716"/>
            </a:xfrm>
            <a:custGeom>
              <a:rect b="b" l="l" r="r" t="t"/>
              <a:pathLst>
                <a:path extrusionOk="0" h="13716" w="13716">
                  <a:moveTo>
                    <a:pt x="7715" y="7715"/>
                  </a:moveTo>
                  <a:lnTo>
                    <a:pt x="15671" y="7715"/>
                  </a:lnTo>
                </a:path>
              </a:pathLst>
            </a:custGeom>
            <a:noFill/>
            <a:ln cap="rnd" cmpd="sng" w="9525">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82" name="Google Shape;382;p40"/>
            <p:cNvSpPr/>
            <p:nvPr/>
          </p:nvSpPr>
          <p:spPr>
            <a:xfrm>
              <a:off x="1578712" y="3384423"/>
              <a:ext cx="41148" cy="82296"/>
            </a:xfrm>
            <a:custGeom>
              <a:rect b="b" l="l" r="r" t="t"/>
              <a:pathLst>
                <a:path extrusionOk="0" h="82296" w="41148">
                  <a:moveTo>
                    <a:pt x="36347" y="44577"/>
                  </a:moveTo>
                  <a:cubicBezTo>
                    <a:pt x="36347" y="63505"/>
                    <a:pt x="30587" y="78867"/>
                    <a:pt x="23317" y="78867"/>
                  </a:cubicBezTo>
                  <a:cubicBezTo>
                    <a:pt x="16185" y="78867"/>
                    <a:pt x="10287" y="63505"/>
                    <a:pt x="10287" y="44577"/>
                  </a:cubicBezTo>
                  <a:cubicBezTo>
                    <a:pt x="10287" y="25649"/>
                    <a:pt x="16048" y="10287"/>
                    <a:pt x="23317" y="10287"/>
                  </a:cubicBezTo>
                  <a:cubicBezTo>
                    <a:pt x="30450" y="10287"/>
                    <a:pt x="36347" y="25649"/>
                    <a:pt x="36347" y="44577"/>
                  </a:cubicBezTo>
                  <a:close/>
                </a:path>
              </a:pathLst>
            </a:custGeom>
            <a:solidFill>
              <a:srgbClr val="7893F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383" name="Google Shape;383;p40"/>
            <p:cNvSpPr/>
            <p:nvPr/>
          </p:nvSpPr>
          <p:spPr>
            <a:xfrm>
              <a:off x="3182523" y="3384423"/>
              <a:ext cx="41148" cy="82296"/>
            </a:xfrm>
            <a:custGeom>
              <a:rect b="b" l="l" r="r" t="t"/>
              <a:pathLst>
                <a:path extrusionOk="0" h="82296" w="41148">
                  <a:moveTo>
                    <a:pt x="36347" y="44577"/>
                  </a:moveTo>
                  <a:cubicBezTo>
                    <a:pt x="36347" y="63515"/>
                    <a:pt x="30514" y="78867"/>
                    <a:pt x="23317" y="78867"/>
                  </a:cubicBezTo>
                  <a:cubicBezTo>
                    <a:pt x="16121" y="78867"/>
                    <a:pt x="10287" y="63515"/>
                    <a:pt x="10287" y="44577"/>
                  </a:cubicBezTo>
                  <a:cubicBezTo>
                    <a:pt x="10287" y="25639"/>
                    <a:pt x="16121" y="10287"/>
                    <a:pt x="23317" y="10287"/>
                  </a:cubicBezTo>
                  <a:cubicBezTo>
                    <a:pt x="30514" y="10287"/>
                    <a:pt x="36347" y="25639"/>
                    <a:pt x="36347" y="44577"/>
                  </a:cubicBezTo>
                  <a:close/>
                </a:path>
              </a:pathLst>
            </a:custGeom>
            <a:solidFill>
              <a:srgbClr val="7893F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grpSp>
      <p:sp>
        <p:nvSpPr>
          <p:cNvPr id="384" name="Google Shape;384;p40"/>
          <p:cNvSpPr txBox="1"/>
          <p:nvPr/>
        </p:nvSpPr>
        <p:spPr>
          <a:xfrm>
            <a:off x="3139500" y="1751100"/>
            <a:ext cx="2695200" cy="808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200">
                <a:solidFill>
                  <a:schemeClr val="dk1"/>
                </a:solidFill>
                <a:latin typeface="Nunito ExtraLight"/>
                <a:ea typeface="Nunito ExtraLight"/>
                <a:cs typeface="Nunito ExtraLight"/>
                <a:sym typeface="Nunito ExtraLight"/>
              </a:rPr>
              <a:t>Build on existing infrastructure </a:t>
            </a:r>
            <a:br>
              <a:rPr i="1" lang="ko" sz="1200">
                <a:solidFill>
                  <a:schemeClr val="dk1"/>
                </a:solidFill>
                <a:latin typeface="Nunito ExtraLight"/>
                <a:ea typeface="Nunito ExtraLight"/>
                <a:cs typeface="Nunito ExtraLight"/>
                <a:sym typeface="Nunito ExtraLight"/>
              </a:rPr>
            </a:br>
            <a:r>
              <a:rPr i="1" lang="ko" sz="1200">
                <a:solidFill>
                  <a:schemeClr val="dk1"/>
                </a:solidFill>
                <a:latin typeface="Nunito ExtraLight"/>
                <a:ea typeface="Nunito ExtraLight"/>
                <a:cs typeface="Nunito ExtraLight"/>
                <a:sym typeface="Nunito ExtraLight"/>
              </a:rPr>
              <a:t>&amp; past successes. Create a one-stop-shop for entertainment solution</a:t>
            </a:r>
            <a:endParaRPr i="1" sz="1200">
              <a:solidFill>
                <a:schemeClr val="dk1"/>
              </a:solidFill>
              <a:latin typeface="Nunito ExtraLight"/>
              <a:ea typeface="Nunito ExtraLight"/>
              <a:cs typeface="Nunito ExtraLight"/>
              <a:sym typeface="Nunito ExtraLight"/>
            </a:endParaRPr>
          </a:p>
        </p:txBody>
      </p:sp>
      <p:sp>
        <p:nvSpPr>
          <p:cNvPr id="385" name="Google Shape;385;p40"/>
          <p:cNvSpPr/>
          <p:nvPr/>
        </p:nvSpPr>
        <p:spPr>
          <a:xfrm>
            <a:off x="3138482" y="1422988"/>
            <a:ext cx="23574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900">
                <a:solidFill>
                  <a:srgbClr val="2D27CC"/>
                </a:solidFill>
                <a:latin typeface="Nunito Black"/>
                <a:ea typeface="Nunito Black"/>
                <a:cs typeface="Nunito Black"/>
                <a:sym typeface="Nunito Black"/>
              </a:rPr>
              <a:t>Goal 01.</a:t>
            </a:r>
            <a:endParaRPr i="1" sz="1900">
              <a:solidFill>
                <a:srgbClr val="2D27CC"/>
              </a:solidFill>
              <a:latin typeface="Nunito Black"/>
              <a:ea typeface="Nunito Black"/>
              <a:cs typeface="Nunito Black"/>
              <a:sym typeface="Nunito Black"/>
            </a:endParaRPr>
          </a:p>
        </p:txBody>
      </p:sp>
      <p:sp>
        <p:nvSpPr>
          <p:cNvPr id="386" name="Google Shape;386;p40"/>
          <p:cNvSpPr txBox="1"/>
          <p:nvPr/>
        </p:nvSpPr>
        <p:spPr>
          <a:xfrm>
            <a:off x="6082351" y="1751102"/>
            <a:ext cx="2362500" cy="438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200">
                <a:solidFill>
                  <a:schemeClr val="dk1"/>
                </a:solidFill>
                <a:latin typeface="Nunito ExtraLight"/>
                <a:ea typeface="Nunito ExtraLight"/>
                <a:cs typeface="Nunito ExtraLight"/>
                <a:sym typeface="Nunito ExtraLight"/>
              </a:rPr>
              <a:t>Create a tool that is personable, relatable, scalable, &amp; capable</a:t>
            </a:r>
            <a:endParaRPr i="1" sz="1200">
              <a:solidFill>
                <a:schemeClr val="dk1"/>
              </a:solidFill>
              <a:latin typeface="Nunito ExtraLight"/>
              <a:ea typeface="Nunito ExtraLight"/>
              <a:cs typeface="Nunito ExtraLight"/>
              <a:sym typeface="Nunito ExtraLight"/>
            </a:endParaRPr>
          </a:p>
        </p:txBody>
      </p:sp>
      <p:sp>
        <p:nvSpPr>
          <p:cNvPr id="387" name="Google Shape;387;p40"/>
          <p:cNvSpPr/>
          <p:nvPr/>
        </p:nvSpPr>
        <p:spPr>
          <a:xfrm>
            <a:off x="6081336" y="1422988"/>
            <a:ext cx="23574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900">
                <a:solidFill>
                  <a:srgbClr val="2D27CC"/>
                </a:solidFill>
                <a:latin typeface="Nunito Black"/>
                <a:ea typeface="Nunito Black"/>
                <a:cs typeface="Nunito Black"/>
                <a:sym typeface="Nunito Black"/>
              </a:rPr>
              <a:t>Goal 03.</a:t>
            </a:r>
            <a:endParaRPr i="1" sz="1900">
              <a:solidFill>
                <a:srgbClr val="2D27CC"/>
              </a:solidFill>
              <a:latin typeface="Nunito Black"/>
              <a:ea typeface="Nunito Black"/>
              <a:cs typeface="Nunito Black"/>
              <a:sym typeface="Nunito Black"/>
            </a:endParaRPr>
          </a:p>
        </p:txBody>
      </p:sp>
      <p:sp>
        <p:nvSpPr>
          <p:cNvPr id="388" name="Google Shape;388;p40"/>
          <p:cNvSpPr txBox="1"/>
          <p:nvPr/>
        </p:nvSpPr>
        <p:spPr>
          <a:xfrm>
            <a:off x="3139496" y="3054221"/>
            <a:ext cx="2362500" cy="1177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i="1" lang="ko" sz="1200">
                <a:solidFill>
                  <a:schemeClr val="dk1"/>
                </a:solidFill>
                <a:latin typeface="Nunito ExtraLight"/>
                <a:ea typeface="Nunito ExtraLight"/>
                <a:cs typeface="Nunito ExtraLight"/>
                <a:sym typeface="Nunito ExtraLight"/>
              </a:rPr>
              <a:t>P</a:t>
            </a:r>
            <a:r>
              <a:rPr i="1" lang="ko" sz="1200">
                <a:solidFill>
                  <a:schemeClr val="dk1"/>
                </a:solidFill>
                <a:latin typeface="Nunito ExtraLight"/>
                <a:ea typeface="Nunito ExtraLight"/>
                <a:cs typeface="Nunito ExtraLight"/>
                <a:sym typeface="Nunito ExtraLight"/>
              </a:rPr>
              <a:t>osition Group 1 as sought after consultants &amp; subject-matter experts in the video game industry, for both B2C and B2B</a:t>
            </a:r>
            <a:endParaRPr i="1" sz="1200">
              <a:solidFill>
                <a:schemeClr val="dk1"/>
              </a:solidFill>
              <a:latin typeface="Nunito ExtraLight"/>
              <a:ea typeface="Nunito ExtraLight"/>
              <a:cs typeface="Nunito ExtraLight"/>
              <a:sym typeface="Nunito ExtraLight"/>
            </a:endParaRPr>
          </a:p>
          <a:p>
            <a:pPr indent="0" lvl="0" marL="0" marR="0" rtl="0" algn="l">
              <a:spcBef>
                <a:spcPts val="0"/>
              </a:spcBef>
              <a:spcAft>
                <a:spcPts val="0"/>
              </a:spcAft>
              <a:buClr>
                <a:schemeClr val="dk1"/>
              </a:buClr>
              <a:buSzPts val="1100"/>
              <a:buFont typeface="Arial"/>
              <a:buNone/>
            </a:pPr>
            <a:r>
              <a:t/>
            </a:r>
            <a:endParaRPr i="1" sz="1200">
              <a:solidFill>
                <a:schemeClr val="dk1"/>
              </a:solidFill>
              <a:latin typeface="Nunito ExtraLight"/>
              <a:ea typeface="Nunito ExtraLight"/>
              <a:cs typeface="Nunito ExtraLight"/>
              <a:sym typeface="Nunito ExtraLight"/>
            </a:endParaRPr>
          </a:p>
          <a:p>
            <a:pPr indent="0" lvl="0" marL="0" marR="0" rtl="0" algn="l">
              <a:spcBef>
                <a:spcPts val="0"/>
              </a:spcBef>
              <a:spcAft>
                <a:spcPts val="0"/>
              </a:spcAft>
              <a:buNone/>
            </a:pPr>
            <a:r>
              <a:t/>
            </a:r>
            <a:endParaRPr i="1" sz="1200">
              <a:solidFill>
                <a:schemeClr val="dk1"/>
              </a:solidFill>
              <a:latin typeface="Nunito ExtraLight"/>
              <a:ea typeface="Nunito ExtraLight"/>
              <a:cs typeface="Nunito ExtraLight"/>
              <a:sym typeface="Nunito ExtraLight"/>
            </a:endParaRPr>
          </a:p>
        </p:txBody>
      </p:sp>
      <p:sp>
        <p:nvSpPr>
          <p:cNvPr id="389" name="Google Shape;389;p40"/>
          <p:cNvSpPr/>
          <p:nvPr/>
        </p:nvSpPr>
        <p:spPr>
          <a:xfrm>
            <a:off x="3138482" y="2726107"/>
            <a:ext cx="23574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900">
                <a:solidFill>
                  <a:srgbClr val="2D27CC"/>
                </a:solidFill>
                <a:latin typeface="Nunito Black"/>
                <a:ea typeface="Nunito Black"/>
                <a:cs typeface="Nunito Black"/>
                <a:sym typeface="Nunito Black"/>
              </a:rPr>
              <a:t>Goal 02.</a:t>
            </a:r>
            <a:endParaRPr i="1" sz="1900">
              <a:solidFill>
                <a:srgbClr val="2D27CC"/>
              </a:solidFill>
              <a:latin typeface="Nunito Black"/>
              <a:ea typeface="Nunito Black"/>
              <a:cs typeface="Nunito Black"/>
              <a:sym typeface="Nunito Black"/>
            </a:endParaRPr>
          </a:p>
        </p:txBody>
      </p:sp>
      <p:sp>
        <p:nvSpPr>
          <p:cNvPr id="390" name="Google Shape;390;p40"/>
          <p:cNvSpPr txBox="1"/>
          <p:nvPr/>
        </p:nvSpPr>
        <p:spPr>
          <a:xfrm>
            <a:off x="6082351" y="3054221"/>
            <a:ext cx="2362500" cy="623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1200">
                <a:solidFill>
                  <a:schemeClr val="dk1"/>
                </a:solidFill>
                <a:latin typeface="Nunito ExtraLight"/>
                <a:ea typeface="Nunito ExtraLight"/>
                <a:cs typeface="Nunito ExtraLight"/>
                <a:sym typeface="Nunito ExtraLight"/>
              </a:rPr>
              <a:t>Leverage data analytics &amp; data science to create actionable insights</a:t>
            </a:r>
            <a:endParaRPr i="1" sz="1200">
              <a:solidFill>
                <a:schemeClr val="dk1"/>
              </a:solidFill>
              <a:latin typeface="Nunito ExtraLight"/>
              <a:ea typeface="Nunito ExtraLight"/>
              <a:cs typeface="Nunito ExtraLight"/>
              <a:sym typeface="Nunito ExtraLight"/>
            </a:endParaRPr>
          </a:p>
        </p:txBody>
      </p:sp>
      <p:sp>
        <p:nvSpPr>
          <p:cNvPr id="391" name="Google Shape;391;p40"/>
          <p:cNvSpPr/>
          <p:nvPr/>
        </p:nvSpPr>
        <p:spPr>
          <a:xfrm>
            <a:off x="6081336" y="2726107"/>
            <a:ext cx="23574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900">
                <a:solidFill>
                  <a:srgbClr val="2D27CC"/>
                </a:solidFill>
                <a:latin typeface="Nunito Black"/>
                <a:ea typeface="Nunito Black"/>
                <a:cs typeface="Nunito Black"/>
                <a:sym typeface="Nunito Black"/>
              </a:rPr>
              <a:t>Goal 04.</a:t>
            </a:r>
            <a:endParaRPr i="1" sz="1900">
              <a:solidFill>
                <a:srgbClr val="2D27CC"/>
              </a:solidFill>
              <a:latin typeface="Nunito Black"/>
              <a:ea typeface="Nunito Black"/>
              <a:cs typeface="Nunito Black"/>
              <a:sym typeface="Nunit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1"/>
          <p:cNvSpPr txBox="1"/>
          <p:nvPr/>
        </p:nvSpPr>
        <p:spPr>
          <a:xfrm>
            <a:off x="2188029" y="693251"/>
            <a:ext cx="47679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100">
                <a:solidFill>
                  <a:srgbClr val="2D27CC"/>
                </a:solidFill>
                <a:latin typeface="Nunito"/>
                <a:ea typeface="Nunito"/>
                <a:cs typeface="Nunito"/>
                <a:sym typeface="Nunito"/>
              </a:rPr>
              <a:t>Our Process</a:t>
            </a:r>
            <a:endParaRPr i="1" sz="2100">
              <a:solidFill>
                <a:srgbClr val="2D27CC"/>
              </a:solidFill>
              <a:latin typeface="Nunito"/>
              <a:ea typeface="Nunito"/>
              <a:cs typeface="Nunito"/>
              <a:sym typeface="Nunito"/>
            </a:endParaRPr>
          </a:p>
        </p:txBody>
      </p:sp>
      <p:sp>
        <p:nvSpPr>
          <p:cNvPr id="397" name="Google Shape;397;p41"/>
          <p:cNvSpPr/>
          <p:nvPr/>
        </p:nvSpPr>
        <p:spPr>
          <a:xfrm>
            <a:off x="923902" y="1354814"/>
            <a:ext cx="1084500" cy="1084500"/>
          </a:xfrm>
          <a:prstGeom prst="ellipse">
            <a:avLst/>
          </a:prstGeom>
          <a:solidFill>
            <a:srgbClr val="3960E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398" name="Google Shape;398;p41"/>
          <p:cNvSpPr txBox="1"/>
          <p:nvPr/>
        </p:nvSpPr>
        <p:spPr>
          <a:xfrm>
            <a:off x="451700" y="3057700"/>
            <a:ext cx="1936800" cy="10851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Predict Sales &amp; Scores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Pivot to new ideas to </a:t>
            </a:r>
            <a:br>
              <a:rPr lang="ko" sz="1100">
                <a:latin typeface="Nunito"/>
                <a:ea typeface="Nunito"/>
                <a:cs typeface="Nunito"/>
                <a:sym typeface="Nunito"/>
              </a:rPr>
            </a:br>
            <a:r>
              <a:rPr lang="ko" sz="1100">
                <a:latin typeface="Nunito"/>
                <a:ea typeface="Nunito"/>
                <a:cs typeface="Nunito"/>
                <a:sym typeface="Nunito"/>
              </a:rPr>
              <a:t>suit our data set</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Select best idea that works before writing code</a:t>
            </a:r>
            <a:endParaRPr sz="1100">
              <a:latin typeface="Nunito"/>
              <a:ea typeface="Nunito"/>
              <a:cs typeface="Nunito"/>
              <a:sym typeface="Nunito"/>
            </a:endParaRPr>
          </a:p>
        </p:txBody>
      </p:sp>
      <p:sp>
        <p:nvSpPr>
          <p:cNvPr id="399" name="Google Shape;399;p41"/>
          <p:cNvSpPr/>
          <p:nvPr/>
        </p:nvSpPr>
        <p:spPr>
          <a:xfrm>
            <a:off x="504675" y="2552900"/>
            <a:ext cx="19368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Selecting the </a:t>
            </a:r>
            <a:br>
              <a:rPr i="1" lang="ko" sz="1500">
                <a:solidFill>
                  <a:schemeClr val="dk1"/>
                </a:solidFill>
                <a:latin typeface="Nunito Black"/>
                <a:ea typeface="Nunito Black"/>
                <a:cs typeface="Nunito Black"/>
                <a:sym typeface="Nunito Black"/>
              </a:rPr>
            </a:br>
            <a:r>
              <a:rPr i="1" lang="ko" sz="1500">
                <a:solidFill>
                  <a:schemeClr val="dk1"/>
                </a:solidFill>
                <a:latin typeface="Nunito Black"/>
                <a:ea typeface="Nunito Black"/>
                <a:cs typeface="Nunito Black"/>
                <a:sym typeface="Nunito Black"/>
              </a:rPr>
              <a:t>“Idea”</a:t>
            </a:r>
            <a:endParaRPr sz="1100"/>
          </a:p>
        </p:txBody>
      </p:sp>
      <p:sp>
        <p:nvSpPr>
          <p:cNvPr id="400" name="Google Shape;400;p41"/>
          <p:cNvSpPr/>
          <p:nvPr/>
        </p:nvSpPr>
        <p:spPr>
          <a:xfrm>
            <a:off x="2981303" y="1354814"/>
            <a:ext cx="1084500" cy="1084500"/>
          </a:xfrm>
          <a:prstGeom prst="ellipse">
            <a:avLst/>
          </a:prstGeom>
          <a:solidFill>
            <a:srgbClr val="F73B8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401" name="Google Shape;401;p41"/>
          <p:cNvSpPr/>
          <p:nvPr/>
        </p:nvSpPr>
        <p:spPr>
          <a:xfrm>
            <a:off x="2604050" y="2552900"/>
            <a:ext cx="18390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Writing the </a:t>
            </a:r>
            <a:br>
              <a:rPr i="1" lang="ko" sz="1500">
                <a:solidFill>
                  <a:schemeClr val="dk1"/>
                </a:solidFill>
                <a:latin typeface="Nunito Black"/>
                <a:ea typeface="Nunito Black"/>
                <a:cs typeface="Nunito Black"/>
                <a:sym typeface="Nunito Black"/>
              </a:rPr>
            </a:br>
            <a:r>
              <a:rPr i="1" lang="ko" sz="1500">
                <a:solidFill>
                  <a:schemeClr val="dk1"/>
                </a:solidFill>
                <a:latin typeface="Nunito Black"/>
                <a:ea typeface="Nunito Black"/>
                <a:cs typeface="Nunito Black"/>
                <a:sym typeface="Nunito Black"/>
              </a:rPr>
              <a:t>Code</a:t>
            </a:r>
            <a:endParaRPr sz="1100"/>
          </a:p>
        </p:txBody>
      </p:sp>
      <p:sp>
        <p:nvSpPr>
          <p:cNvPr id="402" name="Google Shape;402;p41"/>
          <p:cNvSpPr/>
          <p:nvPr/>
        </p:nvSpPr>
        <p:spPr>
          <a:xfrm>
            <a:off x="5070278" y="1354814"/>
            <a:ext cx="1084500" cy="1084500"/>
          </a:xfrm>
          <a:prstGeom prst="ellipse">
            <a:avLst/>
          </a:prstGeom>
          <a:solidFill>
            <a:srgbClr val="3960E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403" name="Google Shape;403;p41"/>
          <p:cNvSpPr/>
          <p:nvPr/>
        </p:nvSpPr>
        <p:spPr>
          <a:xfrm>
            <a:off x="4855175" y="2552900"/>
            <a:ext cx="15147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Crafting User </a:t>
            </a:r>
            <a:br>
              <a:rPr i="1" lang="ko" sz="1500">
                <a:solidFill>
                  <a:schemeClr val="dk1"/>
                </a:solidFill>
                <a:latin typeface="Nunito Black"/>
                <a:ea typeface="Nunito Black"/>
                <a:cs typeface="Nunito Black"/>
                <a:sym typeface="Nunito Black"/>
              </a:rPr>
            </a:br>
            <a:r>
              <a:rPr i="1" lang="ko" sz="1500">
                <a:solidFill>
                  <a:schemeClr val="dk1"/>
                </a:solidFill>
                <a:latin typeface="Nunito Black"/>
                <a:ea typeface="Nunito Black"/>
                <a:cs typeface="Nunito Black"/>
                <a:sym typeface="Nunito Black"/>
              </a:rPr>
              <a:t>Experience</a:t>
            </a:r>
            <a:endParaRPr sz="1100"/>
          </a:p>
        </p:txBody>
      </p:sp>
      <p:sp>
        <p:nvSpPr>
          <p:cNvPr id="404" name="Google Shape;404;p41"/>
          <p:cNvSpPr/>
          <p:nvPr/>
        </p:nvSpPr>
        <p:spPr>
          <a:xfrm>
            <a:off x="7098927" y="1354814"/>
            <a:ext cx="1084500" cy="1084500"/>
          </a:xfrm>
          <a:prstGeom prst="ellipse">
            <a:avLst/>
          </a:prstGeom>
          <a:solidFill>
            <a:srgbClr val="F73B8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405" name="Google Shape;405;p41"/>
          <p:cNvSpPr/>
          <p:nvPr/>
        </p:nvSpPr>
        <p:spPr>
          <a:xfrm>
            <a:off x="6739975" y="2552900"/>
            <a:ext cx="18024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HTML</a:t>
            </a:r>
            <a:br>
              <a:rPr i="1" lang="ko" sz="1500">
                <a:solidFill>
                  <a:schemeClr val="dk1"/>
                </a:solidFill>
                <a:latin typeface="Nunito Black"/>
                <a:ea typeface="Nunito Black"/>
                <a:cs typeface="Nunito Black"/>
                <a:sym typeface="Nunito Black"/>
              </a:rPr>
            </a:br>
            <a:r>
              <a:rPr i="1" lang="ko" sz="1500">
                <a:solidFill>
                  <a:schemeClr val="dk1"/>
                </a:solidFill>
                <a:latin typeface="Nunito Black"/>
                <a:ea typeface="Nunito Black"/>
                <a:cs typeface="Nunito Black"/>
                <a:sym typeface="Nunito Black"/>
              </a:rPr>
              <a:t>Implementation</a:t>
            </a:r>
            <a:endParaRPr sz="1100"/>
          </a:p>
        </p:txBody>
      </p:sp>
      <p:pic>
        <p:nvPicPr>
          <p:cNvPr id="406" name="Google Shape;406;p41"/>
          <p:cNvPicPr preferRelativeResize="0"/>
          <p:nvPr/>
        </p:nvPicPr>
        <p:blipFill rotWithShape="1">
          <a:blip r:embed="rId3">
            <a:alphaModFix/>
          </a:blip>
          <a:srcRect b="0" l="0" r="0" t="0"/>
          <a:stretch/>
        </p:blipFill>
        <p:spPr>
          <a:xfrm>
            <a:off x="1355645" y="1754257"/>
            <a:ext cx="220997" cy="285678"/>
          </a:xfrm>
          <a:prstGeom prst="rect">
            <a:avLst/>
          </a:prstGeom>
          <a:noFill/>
          <a:ln>
            <a:noFill/>
          </a:ln>
        </p:spPr>
      </p:pic>
      <p:pic>
        <p:nvPicPr>
          <p:cNvPr id="407" name="Google Shape;407;p41"/>
          <p:cNvPicPr preferRelativeResize="0"/>
          <p:nvPr/>
        </p:nvPicPr>
        <p:blipFill rotWithShape="1">
          <a:blip r:embed="rId4">
            <a:alphaModFix/>
          </a:blip>
          <a:srcRect b="0" l="0" r="0" t="0"/>
          <a:stretch/>
        </p:blipFill>
        <p:spPr>
          <a:xfrm>
            <a:off x="3413062" y="1765033"/>
            <a:ext cx="220997" cy="264117"/>
          </a:xfrm>
          <a:prstGeom prst="rect">
            <a:avLst/>
          </a:prstGeom>
          <a:noFill/>
          <a:ln>
            <a:noFill/>
          </a:ln>
        </p:spPr>
      </p:pic>
      <p:sp>
        <p:nvSpPr>
          <p:cNvPr id="408" name="Google Shape;408;p41"/>
          <p:cNvSpPr txBox="1"/>
          <p:nvPr/>
        </p:nvSpPr>
        <p:spPr>
          <a:xfrm>
            <a:off x="2441475" y="3057700"/>
            <a:ext cx="2283000" cy="7464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Review project requirements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Learn new libraries and packages such as NLTK </a:t>
            </a:r>
            <a:br>
              <a:rPr lang="ko" sz="1100">
                <a:latin typeface="Nunito"/>
                <a:ea typeface="Nunito"/>
                <a:cs typeface="Nunito"/>
                <a:sym typeface="Nunito"/>
              </a:rPr>
            </a:br>
            <a:r>
              <a:rPr lang="ko" sz="1100">
                <a:latin typeface="Nunito"/>
                <a:ea typeface="Nunito"/>
                <a:cs typeface="Nunito"/>
                <a:sym typeface="Nunito"/>
              </a:rPr>
              <a:t>and Scikit-Learn</a:t>
            </a:r>
            <a:endParaRPr sz="1100">
              <a:latin typeface="Nunito"/>
              <a:ea typeface="Nunito"/>
              <a:cs typeface="Nunito"/>
              <a:sym typeface="Nunito"/>
            </a:endParaRPr>
          </a:p>
        </p:txBody>
      </p:sp>
      <p:sp>
        <p:nvSpPr>
          <p:cNvPr id="409" name="Google Shape;409;p41"/>
          <p:cNvSpPr txBox="1"/>
          <p:nvPr/>
        </p:nvSpPr>
        <p:spPr>
          <a:xfrm>
            <a:off x="4681275" y="3057700"/>
            <a:ext cx="2164500" cy="10851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Identifying limitations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Drop-down vs. user-input</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Error message experiences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Designing look &amp; feel</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Mock ups </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Branding</a:t>
            </a:r>
            <a:endParaRPr sz="1100">
              <a:latin typeface="Nunito"/>
              <a:ea typeface="Nunito"/>
              <a:cs typeface="Nunito"/>
              <a:sym typeface="Nunito"/>
            </a:endParaRPr>
          </a:p>
        </p:txBody>
      </p:sp>
      <p:sp>
        <p:nvSpPr>
          <p:cNvPr id="410" name="Google Shape;410;p41"/>
          <p:cNvSpPr txBox="1"/>
          <p:nvPr/>
        </p:nvSpPr>
        <p:spPr>
          <a:xfrm>
            <a:off x="6762325" y="3057700"/>
            <a:ext cx="1874400" cy="10851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Integration with </a:t>
            </a:r>
            <a:br>
              <a:rPr lang="ko" sz="1100">
                <a:latin typeface="Nunito"/>
                <a:ea typeface="Nunito"/>
                <a:cs typeface="Nunito"/>
                <a:sym typeface="Nunito"/>
              </a:rPr>
            </a:br>
            <a:r>
              <a:rPr lang="ko" sz="1100">
                <a:latin typeface="Nunito"/>
                <a:ea typeface="Nunito"/>
                <a:cs typeface="Nunito"/>
                <a:sym typeface="Nunito"/>
              </a:rPr>
              <a:t>existing infrastructure</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Building form fields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Connecting Python </a:t>
            </a:r>
            <a:br>
              <a:rPr lang="ko" sz="1100">
                <a:latin typeface="Nunito"/>
                <a:ea typeface="Nunito"/>
                <a:cs typeface="Nunito"/>
                <a:sym typeface="Nunito"/>
              </a:rPr>
            </a:br>
            <a:r>
              <a:rPr lang="ko" sz="1100">
                <a:latin typeface="Nunito"/>
                <a:ea typeface="Nunito"/>
                <a:cs typeface="Nunito"/>
                <a:sym typeface="Nunito"/>
              </a:rPr>
              <a:t>&amp; HTML</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Writing functions</a:t>
            </a:r>
            <a:endParaRPr sz="1100">
              <a:latin typeface="Nunito"/>
              <a:ea typeface="Nunito"/>
              <a:cs typeface="Nunito"/>
              <a:sym typeface="Nunito"/>
            </a:endParaRPr>
          </a:p>
        </p:txBody>
      </p:sp>
      <p:pic>
        <p:nvPicPr>
          <p:cNvPr id="411" name="Google Shape;411;p41"/>
          <p:cNvPicPr preferRelativeResize="0"/>
          <p:nvPr/>
        </p:nvPicPr>
        <p:blipFill rotWithShape="1">
          <a:blip r:embed="rId5">
            <a:alphaModFix/>
          </a:blip>
          <a:srcRect b="0" l="0" r="0" t="0"/>
          <a:stretch/>
        </p:blipFill>
        <p:spPr>
          <a:xfrm>
            <a:off x="5454000" y="1666474"/>
            <a:ext cx="328189" cy="461225"/>
          </a:xfrm>
          <a:prstGeom prst="rect">
            <a:avLst/>
          </a:prstGeom>
          <a:noFill/>
          <a:ln>
            <a:noFill/>
          </a:ln>
        </p:spPr>
      </p:pic>
      <p:pic>
        <p:nvPicPr>
          <p:cNvPr id="412" name="Google Shape;412;p41"/>
          <p:cNvPicPr preferRelativeResize="0"/>
          <p:nvPr/>
        </p:nvPicPr>
        <p:blipFill rotWithShape="1">
          <a:blip r:embed="rId6">
            <a:alphaModFix/>
          </a:blip>
          <a:srcRect b="0" l="0" r="0" t="0"/>
          <a:stretch/>
        </p:blipFill>
        <p:spPr>
          <a:xfrm>
            <a:off x="7390800" y="1666480"/>
            <a:ext cx="528719" cy="461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2"/>
          <p:cNvSpPr txBox="1"/>
          <p:nvPr/>
        </p:nvSpPr>
        <p:spPr>
          <a:xfrm>
            <a:off x="2188029" y="845651"/>
            <a:ext cx="47679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100">
                <a:solidFill>
                  <a:schemeClr val="dk1"/>
                </a:solidFill>
                <a:latin typeface="Nunito ExtraLight"/>
                <a:ea typeface="Nunito ExtraLight"/>
                <a:cs typeface="Nunito ExtraLight"/>
                <a:sym typeface="Nunito ExtraLight"/>
              </a:rPr>
              <a:t>Preview of Recommendation Tool</a:t>
            </a:r>
            <a:endParaRPr i="1" sz="2100">
              <a:solidFill>
                <a:schemeClr val="dk1"/>
              </a:solidFill>
              <a:latin typeface="Nunito ExtraLight"/>
              <a:ea typeface="Nunito ExtraLight"/>
              <a:cs typeface="Nunito ExtraLight"/>
              <a:sym typeface="Nunito ExtraLight"/>
            </a:endParaRPr>
          </a:p>
        </p:txBody>
      </p:sp>
      <p:sp>
        <p:nvSpPr>
          <p:cNvPr id="418" name="Google Shape;418;p42"/>
          <p:cNvSpPr/>
          <p:nvPr/>
        </p:nvSpPr>
        <p:spPr>
          <a:xfrm>
            <a:off x="5056724" y="2079644"/>
            <a:ext cx="742301" cy="1609924"/>
          </a:xfrm>
          <a:custGeom>
            <a:rect b="b" l="l" r="r" t="t"/>
            <a:pathLst>
              <a:path extrusionOk="0" h="2763818" w="1274336">
                <a:moveTo>
                  <a:pt x="55730" y="2169213"/>
                </a:moveTo>
                <a:lnTo>
                  <a:pt x="598399" y="2711882"/>
                </a:lnTo>
                <a:cubicBezTo>
                  <a:pt x="661619" y="2775102"/>
                  <a:pt x="765387" y="2768482"/>
                  <a:pt x="820994" y="2698642"/>
                </a:cubicBezTo>
                <a:cubicBezTo>
                  <a:pt x="1430855" y="1931723"/>
                  <a:pt x="1430855" y="835960"/>
                  <a:pt x="820994" y="69207"/>
                </a:cubicBezTo>
                <a:cubicBezTo>
                  <a:pt x="765387" y="-633"/>
                  <a:pt x="661619" y="-7253"/>
                  <a:pt x="598399" y="55968"/>
                </a:cubicBezTo>
                <a:lnTo>
                  <a:pt x="55730" y="598636"/>
                </a:lnTo>
                <a:cubicBezTo>
                  <a:pt x="4757" y="649609"/>
                  <a:pt x="-1698" y="729545"/>
                  <a:pt x="38849" y="789124"/>
                </a:cubicBezTo>
                <a:cubicBezTo>
                  <a:pt x="282959" y="1146931"/>
                  <a:pt x="282959" y="1621083"/>
                  <a:pt x="38849" y="1978890"/>
                </a:cubicBezTo>
                <a:cubicBezTo>
                  <a:pt x="-1698" y="2038304"/>
                  <a:pt x="4757" y="2118240"/>
                  <a:pt x="55730" y="2169213"/>
                </a:cubicBezTo>
                <a:close/>
              </a:path>
            </a:pathLst>
          </a:custGeom>
          <a:solidFill>
            <a:srgbClr val="F73B8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2100">
                <a:solidFill>
                  <a:schemeClr val="lt1"/>
                </a:solidFill>
                <a:latin typeface="Nunito Black"/>
                <a:ea typeface="Nunito Black"/>
                <a:cs typeface="Nunito Black"/>
                <a:sym typeface="Nunito Black"/>
              </a:rPr>
              <a:t>02</a:t>
            </a:r>
            <a:endParaRPr i="1" sz="2100">
              <a:solidFill>
                <a:schemeClr val="lt1"/>
              </a:solidFill>
              <a:latin typeface="Nunito Black"/>
              <a:ea typeface="Nunito Black"/>
              <a:cs typeface="Nunito Black"/>
              <a:sym typeface="Nunito Black"/>
            </a:endParaRPr>
          </a:p>
        </p:txBody>
      </p:sp>
      <p:sp>
        <p:nvSpPr>
          <p:cNvPr id="419" name="Google Shape;419;p42"/>
          <p:cNvSpPr/>
          <p:nvPr/>
        </p:nvSpPr>
        <p:spPr>
          <a:xfrm>
            <a:off x="3330508" y="2079644"/>
            <a:ext cx="751941" cy="1609924"/>
          </a:xfrm>
          <a:custGeom>
            <a:rect b="b" l="l" r="r" t="t"/>
            <a:pathLst>
              <a:path extrusionOk="0" h="2763818" w="1290886">
                <a:moveTo>
                  <a:pt x="1235072" y="598636"/>
                </a:moveTo>
                <a:lnTo>
                  <a:pt x="692403" y="55968"/>
                </a:lnTo>
                <a:cubicBezTo>
                  <a:pt x="629183" y="-7253"/>
                  <a:pt x="525416" y="-633"/>
                  <a:pt x="469808" y="69207"/>
                </a:cubicBezTo>
                <a:cubicBezTo>
                  <a:pt x="-140053" y="836126"/>
                  <a:pt x="-140053" y="1931889"/>
                  <a:pt x="469808" y="2698642"/>
                </a:cubicBezTo>
                <a:cubicBezTo>
                  <a:pt x="525416" y="2768482"/>
                  <a:pt x="629183" y="2775102"/>
                  <a:pt x="692403" y="2711882"/>
                </a:cubicBezTo>
                <a:lnTo>
                  <a:pt x="1235072" y="2169213"/>
                </a:lnTo>
                <a:cubicBezTo>
                  <a:pt x="1286046" y="2118240"/>
                  <a:pt x="1292500" y="2038470"/>
                  <a:pt x="1251953" y="1978725"/>
                </a:cubicBezTo>
                <a:cubicBezTo>
                  <a:pt x="1007843" y="1620918"/>
                  <a:pt x="1007843" y="1146766"/>
                  <a:pt x="1251953" y="788959"/>
                </a:cubicBezTo>
                <a:cubicBezTo>
                  <a:pt x="1292666" y="729380"/>
                  <a:pt x="1286211" y="649609"/>
                  <a:pt x="1235072" y="598636"/>
                </a:cubicBezTo>
                <a:close/>
              </a:path>
            </a:pathLst>
          </a:custGeom>
          <a:solidFill>
            <a:srgbClr val="F73B8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2100">
                <a:solidFill>
                  <a:schemeClr val="lt1"/>
                </a:solidFill>
                <a:latin typeface="Nunito Black"/>
                <a:ea typeface="Nunito Black"/>
                <a:cs typeface="Nunito Black"/>
                <a:sym typeface="Nunito Black"/>
              </a:rPr>
              <a:t>04</a:t>
            </a:r>
            <a:endParaRPr i="1" sz="2100">
              <a:solidFill>
                <a:schemeClr val="lt1"/>
              </a:solidFill>
              <a:latin typeface="Nunito Black"/>
              <a:ea typeface="Nunito Black"/>
              <a:cs typeface="Nunito Black"/>
              <a:sym typeface="Nunito Black"/>
            </a:endParaRPr>
          </a:p>
        </p:txBody>
      </p:sp>
      <p:sp>
        <p:nvSpPr>
          <p:cNvPr id="420" name="Google Shape;420;p42"/>
          <p:cNvSpPr/>
          <p:nvPr/>
        </p:nvSpPr>
        <p:spPr>
          <a:xfrm>
            <a:off x="3763058" y="3373326"/>
            <a:ext cx="1609925" cy="751941"/>
          </a:xfrm>
          <a:custGeom>
            <a:rect b="b" l="l" r="r" t="t"/>
            <a:pathLst>
              <a:path extrusionOk="0" h="1290885" w="2763820">
                <a:moveTo>
                  <a:pt x="598636" y="55701"/>
                </a:moveTo>
                <a:lnTo>
                  <a:pt x="55968" y="598534"/>
                </a:lnTo>
                <a:cubicBezTo>
                  <a:pt x="-7253" y="661755"/>
                  <a:pt x="-633" y="765522"/>
                  <a:pt x="69208" y="821129"/>
                </a:cubicBezTo>
                <a:cubicBezTo>
                  <a:pt x="836127" y="1430990"/>
                  <a:pt x="1931890" y="1430990"/>
                  <a:pt x="2698644" y="821129"/>
                </a:cubicBezTo>
                <a:cubicBezTo>
                  <a:pt x="2768484" y="765522"/>
                  <a:pt x="2775104" y="661755"/>
                  <a:pt x="2711884" y="598534"/>
                </a:cubicBezTo>
                <a:lnTo>
                  <a:pt x="2169215" y="55866"/>
                </a:lnTo>
                <a:cubicBezTo>
                  <a:pt x="2118242" y="4893"/>
                  <a:pt x="2038306" y="-1562"/>
                  <a:pt x="1978726" y="38985"/>
                </a:cubicBezTo>
                <a:cubicBezTo>
                  <a:pt x="1620919" y="283095"/>
                  <a:pt x="1146767" y="283095"/>
                  <a:pt x="788959" y="38985"/>
                </a:cubicBezTo>
                <a:cubicBezTo>
                  <a:pt x="729380" y="-1727"/>
                  <a:pt x="649610" y="4727"/>
                  <a:pt x="598636" y="55701"/>
                </a:cubicBezTo>
                <a:close/>
              </a:path>
            </a:pathLst>
          </a:custGeom>
          <a:solidFill>
            <a:srgbClr val="3960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2100">
                <a:solidFill>
                  <a:schemeClr val="lt1"/>
                </a:solidFill>
                <a:latin typeface="Nunito Black"/>
                <a:ea typeface="Nunito Black"/>
                <a:cs typeface="Nunito Black"/>
                <a:sym typeface="Nunito Black"/>
              </a:rPr>
              <a:t>03</a:t>
            </a:r>
            <a:endParaRPr i="1" sz="2100">
              <a:solidFill>
                <a:schemeClr val="lt1"/>
              </a:solidFill>
              <a:latin typeface="Nunito Black"/>
              <a:ea typeface="Nunito Black"/>
              <a:cs typeface="Nunito Black"/>
              <a:sym typeface="Nunito Black"/>
            </a:endParaRPr>
          </a:p>
        </p:txBody>
      </p:sp>
      <p:sp>
        <p:nvSpPr>
          <p:cNvPr id="421" name="Google Shape;421;p42"/>
          <p:cNvSpPr/>
          <p:nvPr/>
        </p:nvSpPr>
        <p:spPr>
          <a:xfrm>
            <a:off x="3763058" y="1647095"/>
            <a:ext cx="1609925" cy="751941"/>
          </a:xfrm>
          <a:custGeom>
            <a:rect b="b" l="l" r="r" t="t"/>
            <a:pathLst>
              <a:path extrusionOk="0" h="1290885" w="2763820">
                <a:moveTo>
                  <a:pt x="2169215" y="1235071"/>
                </a:moveTo>
                <a:lnTo>
                  <a:pt x="2711884" y="692403"/>
                </a:lnTo>
                <a:cubicBezTo>
                  <a:pt x="2775104" y="629183"/>
                  <a:pt x="2768484" y="525415"/>
                  <a:pt x="2698644" y="469808"/>
                </a:cubicBezTo>
                <a:cubicBezTo>
                  <a:pt x="1931725" y="-140053"/>
                  <a:pt x="835961" y="-140053"/>
                  <a:pt x="69208" y="469808"/>
                </a:cubicBezTo>
                <a:cubicBezTo>
                  <a:pt x="-633" y="525415"/>
                  <a:pt x="-7253" y="629183"/>
                  <a:pt x="55968" y="692403"/>
                </a:cubicBezTo>
                <a:lnTo>
                  <a:pt x="598636" y="1235071"/>
                </a:lnTo>
                <a:cubicBezTo>
                  <a:pt x="649610" y="1286045"/>
                  <a:pt x="729546" y="1292499"/>
                  <a:pt x="789125" y="1251952"/>
                </a:cubicBezTo>
                <a:cubicBezTo>
                  <a:pt x="1146932" y="1007842"/>
                  <a:pt x="1621085" y="1007842"/>
                  <a:pt x="1978892" y="1251952"/>
                </a:cubicBezTo>
                <a:cubicBezTo>
                  <a:pt x="2038306" y="1292664"/>
                  <a:pt x="2118242" y="1286210"/>
                  <a:pt x="2169215" y="1235071"/>
                </a:cubicBezTo>
                <a:close/>
              </a:path>
            </a:pathLst>
          </a:custGeom>
          <a:solidFill>
            <a:srgbClr val="3960E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2100">
                <a:solidFill>
                  <a:schemeClr val="lt1"/>
                </a:solidFill>
                <a:latin typeface="Nunito Black"/>
                <a:ea typeface="Nunito Black"/>
                <a:cs typeface="Nunito Black"/>
                <a:sym typeface="Nunito Black"/>
              </a:rPr>
              <a:t>01</a:t>
            </a:r>
            <a:endParaRPr i="1" sz="2100">
              <a:solidFill>
                <a:schemeClr val="lt1"/>
              </a:solidFill>
              <a:latin typeface="Nunito Black"/>
              <a:ea typeface="Nunito Black"/>
              <a:cs typeface="Nunito Black"/>
              <a:sym typeface="Nunito Black"/>
            </a:endParaRPr>
          </a:p>
        </p:txBody>
      </p:sp>
      <p:sp>
        <p:nvSpPr>
          <p:cNvPr id="422" name="Google Shape;422;p42"/>
          <p:cNvSpPr txBox="1"/>
          <p:nvPr/>
        </p:nvSpPr>
        <p:spPr>
          <a:xfrm>
            <a:off x="6037850" y="1810700"/>
            <a:ext cx="24669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1" lang="ko" sz="1100">
                <a:solidFill>
                  <a:schemeClr val="dk1"/>
                </a:solidFill>
                <a:latin typeface="Nunito ExtraLight"/>
                <a:ea typeface="Nunito ExtraLight"/>
                <a:cs typeface="Nunito ExtraLight"/>
                <a:sym typeface="Nunito ExtraLight"/>
              </a:rPr>
              <a:t>Get recommendations based on your favorite Developers &amp; Publishers</a:t>
            </a:r>
            <a:endParaRPr i="1" sz="1100">
              <a:solidFill>
                <a:schemeClr val="dk1"/>
              </a:solidFill>
              <a:latin typeface="Nunito ExtraLight"/>
              <a:ea typeface="Nunito ExtraLight"/>
              <a:cs typeface="Nunito ExtraLight"/>
              <a:sym typeface="Nunito ExtraLight"/>
            </a:endParaRPr>
          </a:p>
        </p:txBody>
      </p:sp>
      <p:sp>
        <p:nvSpPr>
          <p:cNvPr id="423" name="Google Shape;423;p42"/>
          <p:cNvSpPr/>
          <p:nvPr/>
        </p:nvSpPr>
        <p:spPr>
          <a:xfrm>
            <a:off x="6037851" y="1570250"/>
            <a:ext cx="23274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a:solidFill>
                  <a:schemeClr val="dk1"/>
                </a:solidFill>
                <a:latin typeface="Nunito Black"/>
                <a:ea typeface="Nunito Black"/>
                <a:cs typeface="Nunito Black"/>
                <a:sym typeface="Nunito Black"/>
              </a:rPr>
              <a:t>Developers/Publishers</a:t>
            </a:r>
            <a:endParaRPr sz="1100"/>
          </a:p>
        </p:txBody>
      </p:sp>
      <p:sp>
        <p:nvSpPr>
          <p:cNvPr id="424" name="Google Shape;424;p42"/>
          <p:cNvSpPr txBox="1"/>
          <p:nvPr/>
        </p:nvSpPr>
        <p:spPr>
          <a:xfrm>
            <a:off x="6037841" y="3870075"/>
            <a:ext cx="2028600" cy="408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i="1" lang="ko" sz="1100">
                <a:solidFill>
                  <a:schemeClr val="dk1"/>
                </a:solidFill>
                <a:latin typeface="Nunito ExtraLight"/>
                <a:ea typeface="Nunito ExtraLight"/>
                <a:cs typeface="Nunito ExtraLight"/>
                <a:sym typeface="Nunito ExtraLight"/>
              </a:rPr>
              <a:t>Get recommendations based on search queries or prompts</a:t>
            </a:r>
            <a:endParaRPr i="1" sz="1100">
              <a:solidFill>
                <a:schemeClr val="dk1"/>
              </a:solidFill>
              <a:latin typeface="Nunito ExtraLight"/>
              <a:ea typeface="Nunito ExtraLight"/>
              <a:cs typeface="Nunito ExtraLight"/>
              <a:sym typeface="Nunito ExtraLight"/>
            </a:endParaRPr>
          </a:p>
        </p:txBody>
      </p:sp>
      <p:sp>
        <p:nvSpPr>
          <p:cNvPr id="425" name="Google Shape;425;p42"/>
          <p:cNvSpPr/>
          <p:nvPr/>
        </p:nvSpPr>
        <p:spPr>
          <a:xfrm>
            <a:off x="6037841" y="3629629"/>
            <a:ext cx="2028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a:solidFill>
                  <a:schemeClr val="dk1"/>
                </a:solidFill>
                <a:latin typeface="Nunito Black"/>
                <a:ea typeface="Nunito Black"/>
                <a:cs typeface="Nunito Black"/>
                <a:sym typeface="Nunito Black"/>
              </a:rPr>
              <a:t>Sentences/Prompts</a:t>
            </a:r>
            <a:endParaRPr sz="1100"/>
          </a:p>
        </p:txBody>
      </p:sp>
      <p:sp>
        <p:nvSpPr>
          <p:cNvPr id="426" name="Google Shape;426;p42"/>
          <p:cNvSpPr txBox="1"/>
          <p:nvPr/>
        </p:nvSpPr>
        <p:spPr>
          <a:xfrm>
            <a:off x="1077686" y="1810708"/>
            <a:ext cx="2028600" cy="408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r>
              <a:rPr i="1" lang="ko" sz="1100">
                <a:solidFill>
                  <a:schemeClr val="dk1"/>
                </a:solidFill>
                <a:latin typeface="Nunito ExtraLight"/>
                <a:ea typeface="Nunito ExtraLight"/>
                <a:cs typeface="Nunito ExtraLight"/>
                <a:sym typeface="Nunito ExtraLight"/>
              </a:rPr>
              <a:t>Get recommendations based on your favorite game</a:t>
            </a:r>
            <a:endParaRPr i="1" sz="1100">
              <a:solidFill>
                <a:schemeClr val="dk1"/>
              </a:solidFill>
              <a:latin typeface="Nunito ExtraLight"/>
              <a:ea typeface="Nunito ExtraLight"/>
              <a:cs typeface="Nunito ExtraLight"/>
              <a:sym typeface="Nunito ExtraLight"/>
            </a:endParaRPr>
          </a:p>
        </p:txBody>
      </p:sp>
      <p:sp>
        <p:nvSpPr>
          <p:cNvPr id="427" name="Google Shape;427;p42"/>
          <p:cNvSpPr/>
          <p:nvPr/>
        </p:nvSpPr>
        <p:spPr>
          <a:xfrm>
            <a:off x="1077685" y="1570261"/>
            <a:ext cx="20286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i="1" lang="ko">
                <a:solidFill>
                  <a:schemeClr val="dk1"/>
                </a:solidFill>
                <a:latin typeface="Nunito Black"/>
                <a:ea typeface="Nunito Black"/>
                <a:cs typeface="Nunito Black"/>
                <a:sym typeface="Nunito Black"/>
              </a:rPr>
              <a:t>Specific Games</a:t>
            </a:r>
            <a:endParaRPr sz="1100"/>
          </a:p>
        </p:txBody>
      </p:sp>
      <p:sp>
        <p:nvSpPr>
          <p:cNvPr id="428" name="Google Shape;428;p42"/>
          <p:cNvSpPr txBox="1"/>
          <p:nvPr/>
        </p:nvSpPr>
        <p:spPr>
          <a:xfrm>
            <a:off x="1077686" y="3870075"/>
            <a:ext cx="2028600" cy="4080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None/>
            </a:pPr>
            <a:r>
              <a:rPr i="1" lang="ko" sz="1100">
                <a:solidFill>
                  <a:schemeClr val="dk1"/>
                </a:solidFill>
                <a:latin typeface="Nunito ExtraLight"/>
                <a:ea typeface="Nunito ExtraLight"/>
                <a:cs typeface="Nunito ExtraLight"/>
                <a:sym typeface="Nunito ExtraLight"/>
              </a:rPr>
              <a:t>Get recommendations based on the year or rating</a:t>
            </a:r>
            <a:endParaRPr i="1" sz="1100">
              <a:solidFill>
                <a:schemeClr val="dk1"/>
              </a:solidFill>
              <a:latin typeface="Nunito ExtraLight"/>
              <a:ea typeface="Nunito ExtraLight"/>
              <a:cs typeface="Nunito ExtraLight"/>
              <a:sym typeface="Nunito ExtraLight"/>
            </a:endParaRPr>
          </a:p>
        </p:txBody>
      </p:sp>
      <p:sp>
        <p:nvSpPr>
          <p:cNvPr id="429" name="Google Shape;429;p42"/>
          <p:cNvSpPr/>
          <p:nvPr/>
        </p:nvSpPr>
        <p:spPr>
          <a:xfrm>
            <a:off x="1077685" y="3629629"/>
            <a:ext cx="20286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i="1" lang="ko">
                <a:solidFill>
                  <a:schemeClr val="dk1"/>
                </a:solidFill>
                <a:latin typeface="Nunito Black"/>
                <a:ea typeface="Nunito Black"/>
                <a:cs typeface="Nunito Black"/>
                <a:sym typeface="Nunito Black"/>
              </a:rPr>
              <a:t>Year/Rating</a:t>
            </a:r>
            <a:endParaRPr sz="1100"/>
          </a:p>
        </p:txBody>
      </p:sp>
      <p:sp>
        <p:nvSpPr>
          <p:cNvPr id="430" name="Google Shape;430;p42"/>
          <p:cNvSpPr/>
          <p:nvPr/>
        </p:nvSpPr>
        <p:spPr>
          <a:xfrm>
            <a:off x="3942252" y="2574920"/>
            <a:ext cx="1244400" cy="6231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800">
                <a:solidFill>
                  <a:srgbClr val="2D27CC"/>
                </a:solidFill>
                <a:latin typeface="Nunito Black"/>
                <a:ea typeface="Nunito Black"/>
                <a:cs typeface="Nunito Black"/>
                <a:sym typeface="Nunito Black"/>
              </a:rPr>
              <a:t>Search </a:t>
            </a:r>
            <a:br>
              <a:rPr i="1" lang="ko" sz="1800">
                <a:solidFill>
                  <a:srgbClr val="2D27CC"/>
                </a:solidFill>
                <a:latin typeface="Nunito Black"/>
                <a:ea typeface="Nunito Black"/>
                <a:cs typeface="Nunito Black"/>
                <a:sym typeface="Nunito Black"/>
              </a:rPr>
            </a:br>
            <a:r>
              <a:rPr i="1" lang="ko" sz="1800">
                <a:solidFill>
                  <a:srgbClr val="2D27CC"/>
                </a:solidFill>
                <a:latin typeface="Nunito Black"/>
                <a:ea typeface="Nunito Black"/>
                <a:cs typeface="Nunito Black"/>
                <a:sym typeface="Nunito Black"/>
              </a:rPr>
              <a:t>Options</a:t>
            </a:r>
            <a:endParaRPr sz="1100">
              <a:solidFill>
                <a:srgbClr val="2D27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3"/>
          <p:cNvSpPr/>
          <p:nvPr/>
        </p:nvSpPr>
        <p:spPr>
          <a:xfrm>
            <a:off x="605161" y="2155372"/>
            <a:ext cx="1959430" cy="624568"/>
          </a:xfrm>
          <a:custGeom>
            <a:rect b="b" l="l" r="r" t="t"/>
            <a:pathLst>
              <a:path extrusionOk="0" h="832757" w="2612573">
                <a:moveTo>
                  <a:pt x="0" y="555170"/>
                </a:moveTo>
                <a:lnTo>
                  <a:pt x="0" y="555171"/>
                </a:lnTo>
                <a:lnTo>
                  <a:pt x="0" y="555171"/>
                </a:lnTo>
                <a:close/>
                <a:moveTo>
                  <a:pt x="522674" y="0"/>
                </a:moveTo>
                <a:lnTo>
                  <a:pt x="683673" y="277585"/>
                </a:lnTo>
                <a:lnTo>
                  <a:pt x="2334987" y="277585"/>
                </a:lnTo>
                <a:cubicBezTo>
                  <a:pt x="2488294" y="277585"/>
                  <a:pt x="2612573" y="401864"/>
                  <a:pt x="2612573" y="555171"/>
                </a:cubicBezTo>
                <a:lnTo>
                  <a:pt x="2612572" y="555171"/>
                </a:lnTo>
                <a:cubicBezTo>
                  <a:pt x="2612572" y="708478"/>
                  <a:pt x="2488293" y="832757"/>
                  <a:pt x="2334986" y="832757"/>
                </a:cubicBezTo>
                <a:lnTo>
                  <a:pt x="277586" y="832756"/>
                </a:lnTo>
                <a:cubicBezTo>
                  <a:pt x="162606" y="832756"/>
                  <a:pt x="63954" y="762849"/>
                  <a:pt x="21814" y="663219"/>
                </a:cubicBezTo>
                <a:lnTo>
                  <a:pt x="0" y="555171"/>
                </a:lnTo>
                <a:lnTo>
                  <a:pt x="21814" y="447122"/>
                </a:lnTo>
                <a:cubicBezTo>
                  <a:pt x="63954" y="347492"/>
                  <a:pt x="162606" y="277585"/>
                  <a:pt x="277586" y="277585"/>
                </a:cubicBezTo>
                <a:lnTo>
                  <a:pt x="361674" y="277585"/>
                </a:lnTo>
                <a:close/>
              </a:path>
            </a:pathLst>
          </a:custGeom>
          <a:solidFill>
            <a:srgbClr val="3960EE"/>
          </a:solidFill>
          <a:ln>
            <a:noFill/>
          </a:ln>
        </p:spPr>
        <p:txBody>
          <a:bodyPr anchorCtr="0" anchor="b" bIns="108000" lIns="324000" spcFirstLastPara="1" rIns="68575" wrap="square" tIns="34275">
            <a:noAutofit/>
          </a:bodyPr>
          <a:lstStyle/>
          <a:p>
            <a:pPr indent="0" lvl="0" marL="0" marR="0" rtl="0" algn="l">
              <a:spcBef>
                <a:spcPts val="0"/>
              </a:spcBef>
              <a:spcAft>
                <a:spcPts val="0"/>
              </a:spcAft>
              <a:buNone/>
            </a:pPr>
            <a:r>
              <a:rPr i="1" lang="ko">
                <a:solidFill>
                  <a:schemeClr val="lt1"/>
                </a:solidFill>
                <a:latin typeface="Nunito Black"/>
                <a:ea typeface="Nunito Black"/>
                <a:cs typeface="Nunito Black"/>
                <a:sym typeface="Nunito Black"/>
              </a:rPr>
              <a:t>User Input</a:t>
            </a:r>
            <a:endParaRPr i="1" sz="1400">
              <a:solidFill>
                <a:schemeClr val="lt1"/>
              </a:solidFill>
              <a:latin typeface="Nunito Black"/>
              <a:ea typeface="Nunito Black"/>
              <a:cs typeface="Nunito Black"/>
              <a:sym typeface="Nunito Black"/>
            </a:endParaRPr>
          </a:p>
        </p:txBody>
      </p:sp>
      <p:sp>
        <p:nvSpPr>
          <p:cNvPr id="436" name="Google Shape;436;p43"/>
          <p:cNvSpPr/>
          <p:nvPr/>
        </p:nvSpPr>
        <p:spPr>
          <a:xfrm>
            <a:off x="1992962" y="2363560"/>
            <a:ext cx="2176421" cy="624567"/>
          </a:xfrm>
          <a:custGeom>
            <a:rect b="b" l="l" r="r" t="t"/>
            <a:pathLst>
              <a:path extrusionOk="0" h="832756" w="2901894">
                <a:moveTo>
                  <a:pt x="0" y="277585"/>
                </a:moveTo>
                <a:lnTo>
                  <a:pt x="0" y="277586"/>
                </a:lnTo>
                <a:lnTo>
                  <a:pt x="0" y="277586"/>
                </a:lnTo>
                <a:close/>
                <a:moveTo>
                  <a:pt x="277586" y="0"/>
                </a:moveTo>
                <a:lnTo>
                  <a:pt x="2624308" y="0"/>
                </a:lnTo>
                <a:cubicBezTo>
                  <a:pt x="2777615" y="0"/>
                  <a:pt x="2901894" y="124279"/>
                  <a:pt x="2901894" y="277586"/>
                </a:cubicBezTo>
                <a:lnTo>
                  <a:pt x="2901893" y="277586"/>
                </a:lnTo>
                <a:cubicBezTo>
                  <a:pt x="2901893" y="430893"/>
                  <a:pt x="2777614" y="555172"/>
                  <a:pt x="2624307" y="555172"/>
                </a:cubicBezTo>
                <a:lnTo>
                  <a:pt x="683673" y="555171"/>
                </a:lnTo>
                <a:lnTo>
                  <a:pt x="522674" y="832756"/>
                </a:lnTo>
                <a:lnTo>
                  <a:pt x="361674" y="555171"/>
                </a:lnTo>
                <a:lnTo>
                  <a:pt x="277586" y="555171"/>
                </a:lnTo>
                <a:cubicBezTo>
                  <a:pt x="162606" y="555171"/>
                  <a:pt x="63954" y="485264"/>
                  <a:pt x="21814" y="385634"/>
                </a:cubicBezTo>
                <a:lnTo>
                  <a:pt x="0" y="277586"/>
                </a:lnTo>
                <a:lnTo>
                  <a:pt x="21814" y="169537"/>
                </a:lnTo>
                <a:cubicBezTo>
                  <a:pt x="63954" y="69907"/>
                  <a:pt x="162606" y="0"/>
                  <a:pt x="277586" y="0"/>
                </a:cubicBezTo>
                <a:close/>
              </a:path>
            </a:pathLst>
          </a:custGeom>
          <a:solidFill>
            <a:srgbClr val="F73B84"/>
          </a:solidFill>
          <a:ln>
            <a:noFill/>
          </a:ln>
        </p:spPr>
        <p:txBody>
          <a:bodyPr anchorCtr="0" anchor="t" bIns="34275" lIns="324000" spcFirstLastPara="1" rIns="68575" wrap="square" tIns="108000">
            <a:noAutofit/>
          </a:bodyPr>
          <a:lstStyle/>
          <a:p>
            <a:pPr indent="0" lvl="0" marL="0" marR="0" rtl="0" algn="l">
              <a:spcBef>
                <a:spcPts val="0"/>
              </a:spcBef>
              <a:spcAft>
                <a:spcPts val="0"/>
              </a:spcAft>
              <a:buNone/>
            </a:pPr>
            <a:r>
              <a:rPr i="1" lang="ko">
                <a:solidFill>
                  <a:schemeClr val="lt1"/>
                </a:solidFill>
                <a:latin typeface="Nunito Black"/>
                <a:ea typeface="Nunito Black"/>
                <a:cs typeface="Nunito Black"/>
                <a:sym typeface="Nunito Black"/>
              </a:rPr>
              <a:t>Best Match</a:t>
            </a:r>
            <a:endParaRPr i="1" sz="1400">
              <a:solidFill>
                <a:schemeClr val="lt1"/>
              </a:solidFill>
              <a:latin typeface="Nunito Black"/>
              <a:ea typeface="Nunito Black"/>
              <a:cs typeface="Nunito Black"/>
              <a:sym typeface="Nunito Black"/>
            </a:endParaRPr>
          </a:p>
        </p:txBody>
      </p:sp>
      <p:sp>
        <p:nvSpPr>
          <p:cNvPr id="437" name="Google Shape;437;p43"/>
          <p:cNvSpPr/>
          <p:nvPr/>
        </p:nvSpPr>
        <p:spPr>
          <a:xfrm>
            <a:off x="3597749" y="2155375"/>
            <a:ext cx="2524648" cy="624568"/>
          </a:xfrm>
          <a:custGeom>
            <a:rect b="b" l="l" r="r" t="t"/>
            <a:pathLst>
              <a:path extrusionOk="0" h="832757" w="2901894">
                <a:moveTo>
                  <a:pt x="0" y="555170"/>
                </a:moveTo>
                <a:lnTo>
                  <a:pt x="0" y="555171"/>
                </a:lnTo>
                <a:lnTo>
                  <a:pt x="0" y="555171"/>
                </a:lnTo>
                <a:close/>
                <a:moveTo>
                  <a:pt x="558970" y="0"/>
                </a:moveTo>
                <a:lnTo>
                  <a:pt x="719969" y="277585"/>
                </a:lnTo>
                <a:lnTo>
                  <a:pt x="2624308" y="277585"/>
                </a:lnTo>
                <a:cubicBezTo>
                  <a:pt x="2777615" y="277585"/>
                  <a:pt x="2901894" y="401864"/>
                  <a:pt x="2901894" y="555171"/>
                </a:cubicBezTo>
                <a:lnTo>
                  <a:pt x="2901893" y="555171"/>
                </a:lnTo>
                <a:cubicBezTo>
                  <a:pt x="2901893" y="708478"/>
                  <a:pt x="2777614" y="832757"/>
                  <a:pt x="2624307" y="832757"/>
                </a:cubicBezTo>
                <a:lnTo>
                  <a:pt x="277586" y="832756"/>
                </a:lnTo>
                <a:cubicBezTo>
                  <a:pt x="162606" y="832756"/>
                  <a:pt x="63954" y="762849"/>
                  <a:pt x="21814" y="663219"/>
                </a:cubicBezTo>
                <a:lnTo>
                  <a:pt x="0" y="555171"/>
                </a:lnTo>
                <a:lnTo>
                  <a:pt x="21814" y="447122"/>
                </a:lnTo>
                <a:cubicBezTo>
                  <a:pt x="63954" y="347492"/>
                  <a:pt x="162606" y="277585"/>
                  <a:pt x="277586" y="277585"/>
                </a:cubicBezTo>
                <a:lnTo>
                  <a:pt x="397970" y="277585"/>
                </a:lnTo>
                <a:close/>
              </a:path>
            </a:pathLst>
          </a:custGeom>
          <a:solidFill>
            <a:srgbClr val="3960EE"/>
          </a:solidFill>
          <a:ln>
            <a:noFill/>
          </a:ln>
        </p:spPr>
        <p:txBody>
          <a:bodyPr anchorCtr="0" anchor="b" bIns="108000" lIns="324000" spcFirstLastPara="1" rIns="68575" wrap="square" tIns="34275">
            <a:noAutofit/>
          </a:bodyPr>
          <a:lstStyle/>
          <a:p>
            <a:pPr indent="0" lvl="0" marL="0" marR="0" rtl="0" algn="l">
              <a:spcBef>
                <a:spcPts val="0"/>
              </a:spcBef>
              <a:spcAft>
                <a:spcPts val="0"/>
              </a:spcAft>
              <a:buNone/>
            </a:pPr>
            <a:r>
              <a:rPr i="1" lang="ko">
                <a:solidFill>
                  <a:schemeClr val="lt1"/>
                </a:solidFill>
                <a:latin typeface="Nunito Black"/>
                <a:ea typeface="Nunito Black"/>
                <a:cs typeface="Nunito Black"/>
                <a:sym typeface="Nunito Black"/>
              </a:rPr>
              <a:t>Similarity Ranking</a:t>
            </a:r>
            <a:endParaRPr i="1" sz="1400">
              <a:solidFill>
                <a:schemeClr val="lt1"/>
              </a:solidFill>
              <a:latin typeface="Nunito Black"/>
              <a:ea typeface="Nunito Black"/>
              <a:cs typeface="Nunito Black"/>
              <a:sym typeface="Nunito Black"/>
            </a:endParaRPr>
          </a:p>
        </p:txBody>
      </p:sp>
      <p:sp>
        <p:nvSpPr>
          <p:cNvPr id="438" name="Google Shape;438;p43"/>
          <p:cNvSpPr/>
          <p:nvPr/>
        </p:nvSpPr>
        <p:spPr>
          <a:xfrm>
            <a:off x="5735950" y="2363550"/>
            <a:ext cx="2677887" cy="624567"/>
          </a:xfrm>
          <a:custGeom>
            <a:rect b="b" l="l" r="r" t="t"/>
            <a:pathLst>
              <a:path extrusionOk="0" h="832756" w="2612573">
                <a:moveTo>
                  <a:pt x="0" y="277585"/>
                </a:moveTo>
                <a:lnTo>
                  <a:pt x="0" y="277586"/>
                </a:lnTo>
                <a:lnTo>
                  <a:pt x="0" y="277586"/>
                </a:lnTo>
                <a:close/>
                <a:moveTo>
                  <a:pt x="277586" y="0"/>
                </a:moveTo>
                <a:lnTo>
                  <a:pt x="2334987" y="0"/>
                </a:lnTo>
                <a:cubicBezTo>
                  <a:pt x="2488294" y="0"/>
                  <a:pt x="2612573" y="124279"/>
                  <a:pt x="2612573" y="277586"/>
                </a:cubicBezTo>
                <a:lnTo>
                  <a:pt x="2612572" y="277586"/>
                </a:lnTo>
                <a:cubicBezTo>
                  <a:pt x="2612572" y="430893"/>
                  <a:pt x="2488293" y="555172"/>
                  <a:pt x="2334986" y="555172"/>
                </a:cubicBezTo>
                <a:lnTo>
                  <a:pt x="719968" y="555171"/>
                </a:lnTo>
                <a:lnTo>
                  <a:pt x="558969" y="832756"/>
                </a:lnTo>
                <a:lnTo>
                  <a:pt x="397969" y="555171"/>
                </a:lnTo>
                <a:lnTo>
                  <a:pt x="277586" y="555171"/>
                </a:lnTo>
                <a:cubicBezTo>
                  <a:pt x="162606" y="555171"/>
                  <a:pt x="63954" y="485264"/>
                  <a:pt x="21814" y="385634"/>
                </a:cubicBezTo>
                <a:lnTo>
                  <a:pt x="0" y="277586"/>
                </a:lnTo>
                <a:lnTo>
                  <a:pt x="21814" y="169537"/>
                </a:lnTo>
                <a:cubicBezTo>
                  <a:pt x="63954" y="69907"/>
                  <a:pt x="162606" y="0"/>
                  <a:pt x="277586" y="0"/>
                </a:cubicBezTo>
                <a:close/>
              </a:path>
            </a:pathLst>
          </a:custGeom>
          <a:solidFill>
            <a:srgbClr val="F73B84"/>
          </a:solidFill>
          <a:ln>
            <a:noFill/>
          </a:ln>
        </p:spPr>
        <p:txBody>
          <a:bodyPr anchorCtr="0" anchor="t" bIns="34275" lIns="324000" spcFirstLastPara="1" rIns="68575" wrap="square" tIns="108000">
            <a:noAutofit/>
          </a:bodyPr>
          <a:lstStyle/>
          <a:p>
            <a:pPr indent="0" lvl="0" marL="0" marR="0" rtl="0" algn="l">
              <a:spcBef>
                <a:spcPts val="0"/>
              </a:spcBef>
              <a:spcAft>
                <a:spcPts val="0"/>
              </a:spcAft>
              <a:buNone/>
            </a:pPr>
            <a:r>
              <a:rPr i="1" lang="ko">
                <a:solidFill>
                  <a:schemeClr val="lt1"/>
                </a:solidFill>
                <a:latin typeface="Nunito Black"/>
                <a:ea typeface="Nunito Black"/>
                <a:cs typeface="Nunito Black"/>
                <a:sym typeface="Nunito Black"/>
              </a:rPr>
              <a:t>Recommendation Engine</a:t>
            </a:r>
            <a:endParaRPr i="1" sz="1400">
              <a:solidFill>
                <a:schemeClr val="lt1"/>
              </a:solidFill>
              <a:latin typeface="Nunito Black"/>
              <a:ea typeface="Nunito Black"/>
              <a:cs typeface="Nunito Black"/>
              <a:sym typeface="Nunito Black"/>
            </a:endParaRPr>
          </a:p>
        </p:txBody>
      </p:sp>
      <p:sp>
        <p:nvSpPr>
          <p:cNvPr id="439" name="Google Shape;439;p43"/>
          <p:cNvSpPr/>
          <p:nvPr/>
        </p:nvSpPr>
        <p:spPr>
          <a:xfrm>
            <a:off x="1439075" y="1203650"/>
            <a:ext cx="2427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a:solidFill>
                  <a:schemeClr val="dk1"/>
                </a:solidFill>
                <a:latin typeface="Nunito Black"/>
                <a:ea typeface="Nunito Black"/>
                <a:cs typeface="Nunito Black"/>
                <a:sym typeface="Nunito Black"/>
              </a:rPr>
              <a:t>Text-based queries</a:t>
            </a:r>
            <a:endParaRPr i="1" sz="1400">
              <a:solidFill>
                <a:schemeClr val="dk1"/>
              </a:solidFill>
              <a:latin typeface="Nunito Black"/>
              <a:ea typeface="Nunito Black"/>
              <a:cs typeface="Nunito Black"/>
              <a:sym typeface="Nunito Black"/>
            </a:endParaRPr>
          </a:p>
        </p:txBody>
      </p:sp>
      <p:sp>
        <p:nvSpPr>
          <p:cNvPr id="440" name="Google Shape;440;p43"/>
          <p:cNvSpPr/>
          <p:nvPr/>
        </p:nvSpPr>
        <p:spPr>
          <a:xfrm>
            <a:off x="1439065" y="1489010"/>
            <a:ext cx="1959431" cy="553998"/>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100">
                <a:solidFill>
                  <a:schemeClr val="dk1"/>
                </a:solidFill>
                <a:latin typeface="Nunito ExtraLight"/>
                <a:ea typeface="Nunito ExtraLight"/>
                <a:cs typeface="Nunito ExtraLight"/>
                <a:sym typeface="Nunito ExtraLight"/>
              </a:rPr>
              <a:t>Enter a query into our website</a:t>
            </a:r>
            <a:endParaRPr i="1" sz="1100">
              <a:solidFill>
                <a:schemeClr val="dk1"/>
              </a:solidFill>
              <a:latin typeface="Nunito ExtraLight"/>
              <a:ea typeface="Nunito ExtraLight"/>
              <a:cs typeface="Nunito ExtraLight"/>
              <a:sym typeface="Nunito ExtraLight"/>
            </a:endParaRPr>
          </a:p>
        </p:txBody>
      </p:sp>
      <p:sp>
        <p:nvSpPr>
          <p:cNvPr id="441" name="Google Shape;441;p43"/>
          <p:cNvSpPr/>
          <p:nvPr/>
        </p:nvSpPr>
        <p:spPr>
          <a:xfrm>
            <a:off x="646939" y="1193155"/>
            <a:ext cx="698835" cy="698833"/>
          </a:xfrm>
          <a:prstGeom prst="ellipse">
            <a:avLst/>
          </a:prstGeom>
          <a:solidFill>
            <a:srgbClr val="3960E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442" name="Google Shape;442;p43"/>
          <p:cNvSpPr/>
          <p:nvPr/>
        </p:nvSpPr>
        <p:spPr>
          <a:xfrm>
            <a:off x="2826673" y="3308675"/>
            <a:ext cx="2645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a:solidFill>
                  <a:schemeClr val="dk1"/>
                </a:solidFill>
                <a:latin typeface="Nunito Black"/>
                <a:ea typeface="Nunito Black"/>
                <a:cs typeface="Nunito Black"/>
                <a:sym typeface="Nunito Black"/>
              </a:rPr>
              <a:t>Identifying the best match</a:t>
            </a:r>
            <a:endParaRPr i="1" sz="1400">
              <a:solidFill>
                <a:schemeClr val="dk1"/>
              </a:solidFill>
              <a:latin typeface="Nunito Black"/>
              <a:ea typeface="Nunito Black"/>
              <a:cs typeface="Nunito Black"/>
              <a:sym typeface="Nunito Black"/>
            </a:endParaRPr>
          </a:p>
        </p:txBody>
      </p:sp>
      <p:sp>
        <p:nvSpPr>
          <p:cNvPr id="443" name="Google Shape;443;p43"/>
          <p:cNvSpPr/>
          <p:nvPr/>
        </p:nvSpPr>
        <p:spPr>
          <a:xfrm>
            <a:off x="2826681" y="3594035"/>
            <a:ext cx="1959300" cy="5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100">
                <a:solidFill>
                  <a:schemeClr val="dk1"/>
                </a:solidFill>
                <a:latin typeface="Nunito ExtraLight"/>
                <a:ea typeface="Nunito ExtraLight"/>
                <a:cs typeface="Nunito ExtraLight"/>
                <a:sym typeface="Nunito ExtraLight"/>
              </a:rPr>
              <a:t>Our model tries to find the one game that is most similar to your input</a:t>
            </a:r>
            <a:endParaRPr i="1" sz="1100">
              <a:solidFill>
                <a:schemeClr val="dk1"/>
              </a:solidFill>
              <a:latin typeface="Nunito ExtraLight"/>
              <a:ea typeface="Nunito ExtraLight"/>
              <a:cs typeface="Nunito ExtraLight"/>
              <a:sym typeface="Nunito ExtraLight"/>
            </a:endParaRPr>
          </a:p>
        </p:txBody>
      </p:sp>
      <p:sp>
        <p:nvSpPr>
          <p:cNvPr id="444" name="Google Shape;444;p43"/>
          <p:cNvSpPr/>
          <p:nvPr/>
        </p:nvSpPr>
        <p:spPr>
          <a:xfrm>
            <a:off x="2034556" y="3298179"/>
            <a:ext cx="698700" cy="698700"/>
          </a:xfrm>
          <a:prstGeom prst="ellipse">
            <a:avLst/>
          </a:prstGeom>
          <a:solidFill>
            <a:srgbClr val="F73B8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445" name="Google Shape;445;p43"/>
          <p:cNvSpPr/>
          <p:nvPr/>
        </p:nvSpPr>
        <p:spPr>
          <a:xfrm>
            <a:off x="4462425" y="1203650"/>
            <a:ext cx="29481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a:solidFill>
                  <a:schemeClr val="dk1"/>
                </a:solidFill>
                <a:latin typeface="Nunito Black"/>
                <a:ea typeface="Nunito Black"/>
                <a:cs typeface="Nunito Black"/>
                <a:sym typeface="Nunito Black"/>
              </a:rPr>
              <a:t>Cross-referencing 4,000+ games</a:t>
            </a:r>
            <a:endParaRPr i="1" sz="1400">
              <a:solidFill>
                <a:schemeClr val="dk1"/>
              </a:solidFill>
              <a:latin typeface="Nunito Black"/>
              <a:ea typeface="Nunito Black"/>
              <a:cs typeface="Nunito Black"/>
              <a:sym typeface="Nunito Black"/>
            </a:endParaRPr>
          </a:p>
        </p:txBody>
      </p:sp>
      <p:sp>
        <p:nvSpPr>
          <p:cNvPr id="446" name="Google Shape;446;p43"/>
          <p:cNvSpPr/>
          <p:nvPr/>
        </p:nvSpPr>
        <p:spPr>
          <a:xfrm>
            <a:off x="4462425" y="1489000"/>
            <a:ext cx="2989500" cy="5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100">
                <a:solidFill>
                  <a:schemeClr val="dk1"/>
                </a:solidFill>
                <a:latin typeface="Nunito ExtraLight"/>
                <a:ea typeface="Nunito ExtraLight"/>
                <a:cs typeface="Nunito ExtraLight"/>
                <a:sym typeface="Nunito ExtraLight"/>
              </a:rPr>
              <a:t>The model takes that game and runs it through a</a:t>
            </a:r>
            <a:r>
              <a:rPr i="1" lang="ko" sz="1100">
                <a:solidFill>
                  <a:schemeClr val="dk1"/>
                </a:solidFill>
                <a:latin typeface="Nunito ExtraLight"/>
                <a:ea typeface="Nunito ExtraLight"/>
                <a:cs typeface="Nunito ExtraLight"/>
                <a:sym typeface="Nunito ExtraLight"/>
              </a:rPr>
              <a:t> similarity</a:t>
            </a:r>
            <a:r>
              <a:rPr i="1" lang="ko" sz="1100">
                <a:solidFill>
                  <a:schemeClr val="dk1"/>
                </a:solidFill>
                <a:latin typeface="Nunito ExtraLight"/>
                <a:ea typeface="Nunito ExtraLight"/>
                <a:cs typeface="Nunito ExtraLight"/>
                <a:sym typeface="Nunito ExtraLight"/>
              </a:rPr>
              <a:t> algorithm and assigns each game in the database a numerical value or “score”</a:t>
            </a:r>
            <a:endParaRPr i="1" sz="1100">
              <a:solidFill>
                <a:schemeClr val="dk1"/>
              </a:solidFill>
              <a:latin typeface="Nunito ExtraLight"/>
              <a:ea typeface="Nunito ExtraLight"/>
              <a:cs typeface="Nunito ExtraLight"/>
              <a:sym typeface="Nunito ExtraLight"/>
            </a:endParaRPr>
          </a:p>
        </p:txBody>
      </p:sp>
      <p:sp>
        <p:nvSpPr>
          <p:cNvPr id="447" name="Google Shape;447;p43"/>
          <p:cNvSpPr/>
          <p:nvPr/>
        </p:nvSpPr>
        <p:spPr>
          <a:xfrm>
            <a:off x="3670300" y="1193155"/>
            <a:ext cx="698700" cy="698700"/>
          </a:xfrm>
          <a:prstGeom prst="ellipse">
            <a:avLst/>
          </a:prstGeom>
          <a:solidFill>
            <a:srgbClr val="3960E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sp>
        <p:nvSpPr>
          <p:cNvPr id="448" name="Google Shape;448;p43"/>
          <p:cNvSpPr/>
          <p:nvPr/>
        </p:nvSpPr>
        <p:spPr>
          <a:xfrm>
            <a:off x="6291426" y="3308675"/>
            <a:ext cx="2122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a:solidFill>
                  <a:schemeClr val="dk1"/>
                </a:solidFill>
                <a:latin typeface="Nunito Black"/>
                <a:ea typeface="Nunito Black"/>
                <a:cs typeface="Nunito Black"/>
                <a:sym typeface="Nunito Black"/>
              </a:rPr>
              <a:t>Top recommendations</a:t>
            </a:r>
            <a:endParaRPr i="1" sz="1400">
              <a:solidFill>
                <a:schemeClr val="dk1"/>
              </a:solidFill>
              <a:latin typeface="Nunito Black"/>
              <a:ea typeface="Nunito Black"/>
              <a:cs typeface="Nunito Black"/>
              <a:sym typeface="Nunito Black"/>
            </a:endParaRPr>
          </a:p>
        </p:txBody>
      </p:sp>
      <p:sp>
        <p:nvSpPr>
          <p:cNvPr id="449" name="Google Shape;449;p43"/>
          <p:cNvSpPr/>
          <p:nvPr/>
        </p:nvSpPr>
        <p:spPr>
          <a:xfrm>
            <a:off x="6291416" y="3594035"/>
            <a:ext cx="1959300" cy="5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i="1" lang="ko" sz="1100">
                <a:solidFill>
                  <a:schemeClr val="dk1"/>
                </a:solidFill>
                <a:latin typeface="Nunito ExtraLight"/>
                <a:ea typeface="Nunito ExtraLight"/>
                <a:cs typeface="Nunito ExtraLight"/>
                <a:sym typeface="Nunito ExtraLight"/>
              </a:rPr>
              <a:t>The games with the highest scores are presented as your personal recommendations</a:t>
            </a:r>
            <a:endParaRPr i="1" sz="1100">
              <a:solidFill>
                <a:schemeClr val="dk1"/>
              </a:solidFill>
              <a:latin typeface="Nunito ExtraLight"/>
              <a:ea typeface="Nunito ExtraLight"/>
              <a:cs typeface="Nunito ExtraLight"/>
              <a:sym typeface="Nunito ExtraLight"/>
            </a:endParaRPr>
          </a:p>
        </p:txBody>
      </p:sp>
      <p:sp>
        <p:nvSpPr>
          <p:cNvPr id="450" name="Google Shape;450;p43"/>
          <p:cNvSpPr/>
          <p:nvPr/>
        </p:nvSpPr>
        <p:spPr>
          <a:xfrm>
            <a:off x="5499290" y="3298179"/>
            <a:ext cx="698700" cy="698700"/>
          </a:xfrm>
          <a:prstGeom prst="ellipse">
            <a:avLst/>
          </a:prstGeom>
          <a:solidFill>
            <a:srgbClr val="F73B8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Nunito ExtraLight"/>
              <a:ea typeface="Nunito ExtraLight"/>
              <a:cs typeface="Nunito ExtraLight"/>
              <a:sym typeface="Nunito ExtraLight"/>
            </a:endParaRPr>
          </a:p>
        </p:txBody>
      </p:sp>
      <p:pic>
        <p:nvPicPr>
          <p:cNvPr id="451" name="Google Shape;451;p43"/>
          <p:cNvPicPr preferRelativeResize="0"/>
          <p:nvPr/>
        </p:nvPicPr>
        <p:blipFill rotWithShape="1">
          <a:blip r:embed="rId3">
            <a:alphaModFix/>
          </a:blip>
          <a:srcRect b="0" l="0" r="0" t="0"/>
          <a:stretch/>
        </p:blipFill>
        <p:spPr>
          <a:xfrm>
            <a:off x="851525" y="1397662"/>
            <a:ext cx="289673" cy="289673"/>
          </a:xfrm>
          <a:prstGeom prst="rect">
            <a:avLst/>
          </a:prstGeom>
          <a:noFill/>
          <a:ln>
            <a:noFill/>
          </a:ln>
        </p:spPr>
      </p:pic>
      <p:pic>
        <p:nvPicPr>
          <p:cNvPr id="452" name="Google Shape;452;p43"/>
          <p:cNvPicPr preferRelativeResize="0"/>
          <p:nvPr/>
        </p:nvPicPr>
        <p:blipFill rotWithShape="1">
          <a:blip r:embed="rId4">
            <a:alphaModFix/>
          </a:blip>
          <a:srcRect b="0" l="0" r="0" t="0"/>
          <a:stretch/>
        </p:blipFill>
        <p:spPr>
          <a:xfrm>
            <a:off x="2216019" y="3454783"/>
            <a:ext cx="335757" cy="375258"/>
          </a:xfrm>
          <a:prstGeom prst="rect">
            <a:avLst/>
          </a:prstGeom>
          <a:noFill/>
          <a:ln>
            <a:noFill/>
          </a:ln>
        </p:spPr>
      </p:pic>
      <p:pic>
        <p:nvPicPr>
          <p:cNvPr id="453" name="Google Shape;453;p43"/>
          <p:cNvPicPr preferRelativeResize="0"/>
          <p:nvPr/>
        </p:nvPicPr>
        <p:blipFill rotWithShape="1">
          <a:blip r:embed="rId5">
            <a:alphaModFix/>
          </a:blip>
          <a:srcRect b="0" l="0" r="0" t="0"/>
          <a:stretch/>
        </p:blipFill>
        <p:spPr>
          <a:xfrm>
            <a:off x="3884682" y="1368103"/>
            <a:ext cx="269922" cy="348924"/>
          </a:xfrm>
          <a:prstGeom prst="rect">
            <a:avLst/>
          </a:prstGeom>
          <a:noFill/>
          <a:ln>
            <a:noFill/>
          </a:ln>
        </p:spPr>
      </p:pic>
      <p:pic>
        <p:nvPicPr>
          <p:cNvPr id="454" name="Google Shape;454;p43"/>
          <p:cNvPicPr preferRelativeResize="0"/>
          <p:nvPr/>
        </p:nvPicPr>
        <p:blipFill rotWithShape="1">
          <a:blip r:embed="rId6">
            <a:alphaModFix/>
          </a:blip>
          <a:srcRect b="0" l="0" r="0" t="0"/>
          <a:stretch/>
        </p:blipFill>
        <p:spPr>
          <a:xfrm>
            <a:off x="5707194" y="3499400"/>
            <a:ext cx="257853" cy="296256"/>
          </a:xfrm>
          <a:prstGeom prst="rect">
            <a:avLst/>
          </a:prstGeom>
          <a:noFill/>
          <a:ln>
            <a:noFill/>
          </a:ln>
        </p:spPr>
      </p:pic>
      <p:sp>
        <p:nvSpPr>
          <p:cNvPr id="455" name="Google Shape;455;p43"/>
          <p:cNvSpPr txBox="1"/>
          <p:nvPr/>
        </p:nvSpPr>
        <p:spPr>
          <a:xfrm>
            <a:off x="1422379" y="613426"/>
            <a:ext cx="47679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i="1" lang="ko" sz="2100">
                <a:solidFill>
                  <a:srgbClr val="2D27CC"/>
                </a:solidFill>
                <a:latin typeface="Nunito"/>
                <a:ea typeface="Nunito"/>
                <a:cs typeface="Nunito"/>
                <a:sym typeface="Nunito"/>
              </a:rPr>
              <a:t>How it works</a:t>
            </a:r>
            <a:endParaRPr i="1" sz="2100">
              <a:solidFill>
                <a:srgbClr val="2D27CC"/>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ko">
                <a:solidFill>
                  <a:srgbClr val="F73B84"/>
                </a:solidFill>
                <a:latin typeface="Nunito ExtraBold"/>
                <a:ea typeface="Nunito ExtraBold"/>
                <a:cs typeface="Nunito ExtraBold"/>
                <a:sym typeface="Nunito ExtraBold"/>
              </a:rPr>
              <a:t>Live Demo</a:t>
            </a:r>
            <a:endParaRPr>
              <a:solidFill>
                <a:srgbClr val="F73B84"/>
              </a:solidFill>
              <a:latin typeface="Nunito ExtraBold"/>
              <a:ea typeface="Nunito ExtraBold"/>
              <a:cs typeface="Nunito ExtraBold"/>
              <a:sym typeface="Nunito ExtraBold"/>
            </a:endParaRPr>
          </a:p>
        </p:txBody>
      </p:sp>
      <p:sp>
        <p:nvSpPr>
          <p:cNvPr id="461" name="Google Shape;461;p44"/>
          <p:cNvSpPr txBox="1"/>
          <p:nvPr>
            <p:ph idx="1" type="subTitle"/>
          </p:nvPr>
        </p:nvSpPr>
        <p:spPr>
          <a:xfrm>
            <a:off x="311700" y="26055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ko" sz="2600">
                <a:solidFill>
                  <a:srgbClr val="2D27CC"/>
                </a:solidFill>
                <a:latin typeface="Nunito Light"/>
                <a:ea typeface="Nunito Light"/>
                <a:cs typeface="Nunito Light"/>
                <a:sym typeface="Nunito Light"/>
              </a:rPr>
              <a:t>Video Game Recommendation Engine</a:t>
            </a:r>
            <a:endParaRPr sz="2600">
              <a:solidFill>
                <a:srgbClr val="2D27CC"/>
              </a:solidFill>
              <a:latin typeface="Nunito Light"/>
              <a:ea typeface="Nunito Light"/>
              <a:cs typeface="Nunito Light"/>
              <a:sym typeface="Nunito Light"/>
            </a:endParaRPr>
          </a:p>
        </p:txBody>
      </p:sp>
      <p:pic>
        <p:nvPicPr>
          <p:cNvPr id="462" name="Google Shape;462;p44"/>
          <p:cNvPicPr preferRelativeResize="0"/>
          <p:nvPr/>
        </p:nvPicPr>
        <p:blipFill rotWithShape="1">
          <a:blip r:embed="rId3">
            <a:alphaModFix amt="52999"/>
          </a:blip>
          <a:srcRect b="0" l="0" r="0" t="0"/>
          <a:stretch/>
        </p:blipFill>
        <p:spPr>
          <a:xfrm>
            <a:off x="4000677" y="3626727"/>
            <a:ext cx="1142650" cy="1185800"/>
          </a:xfrm>
          <a:prstGeom prst="rect">
            <a:avLst/>
          </a:prstGeom>
          <a:noFill/>
          <a:ln>
            <a:noFill/>
          </a:ln>
        </p:spPr>
      </p:pic>
      <p:pic>
        <p:nvPicPr>
          <p:cNvPr id="463" name="Google Shape;463;p44"/>
          <p:cNvPicPr preferRelativeResize="0"/>
          <p:nvPr/>
        </p:nvPicPr>
        <p:blipFill>
          <a:blip r:embed="rId4">
            <a:alphaModFix/>
          </a:blip>
          <a:stretch>
            <a:fillRect/>
          </a:stretch>
        </p:blipFill>
        <p:spPr>
          <a:xfrm>
            <a:off x="4110075" y="3718652"/>
            <a:ext cx="923849" cy="470949"/>
          </a:xfrm>
          <a:prstGeom prst="rect">
            <a:avLst/>
          </a:prstGeom>
          <a:noFill/>
          <a:ln>
            <a:noFill/>
          </a:ln>
        </p:spPr>
      </p:pic>
      <p:pic>
        <p:nvPicPr>
          <p:cNvPr descr="Mouse Click Sticker by Her Campus Cásper Líbero for iOS &amp; Android | GIPHY" id="464" name="Google Shape;464;p44"/>
          <p:cNvPicPr preferRelativeResize="0"/>
          <p:nvPr/>
        </p:nvPicPr>
        <p:blipFill>
          <a:blip r:embed="rId5">
            <a:alphaModFix amt="73000"/>
          </a:blip>
          <a:stretch>
            <a:fillRect/>
          </a:stretch>
        </p:blipFill>
        <p:spPr>
          <a:xfrm rot="-1562447">
            <a:off x="7368825" y="3416274"/>
            <a:ext cx="1873925" cy="1873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5"/>
          <p:cNvSpPr txBox="1"/>
          <p:nvPr>
            <p:ph type="ctrTitle"/>
          </p:nvPr>
        </p:nvSpPr>
        <p:spPr>
          <a:xfrm>
            <a:off x="395200" y="-38900"/>
            <a:ext cx="8520600" cy="42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F73B84"/>
                </a:solidFill>
                <a:latin typeface="Nunito ExtraBold"/>
                <a:ea typeface="Nunito ExtraBold"/>
                <a:cs typeface="Nunito ExtraBold"/>
                <a:sym typeface="Nunito ExtraBold"/>
              </a:rPr>
              <a:t>GOOGLE ANALYTICS || PREVIEW</a:t>
            </a:r>
            <a:endParaRPr>
              <a:solidFill>
                <a:srgbClr val="F73B84"/>
              </a:solidFill>
              <a:latin typeface="Nunito ExtraBold"/>
              <a:ea typeface="Nunito ExtraBold"/>
              <a:cs typeface="Nunito ExtraBold"/>
              <a:sym typeface="Nunito ExtraBold"/>
            </a:endParaRPr>
          </a:p>
        </p:txBody>
      </p:sp>
      <p:pic>
        <p:nvPicPr>
          <p:cNvPr id="470" name="Google Shape;470;p45"/>
          <p:cNvPicPr preferRelativeResize="0"/>
          <p:nvPr/>
        </p:nvPicPr>
        <p:blipFill>
          <a:blip r:embed="rId3">
            <a:alphaModFix/>
          </a:blip>
          <a:stretch>
            <a:fillRect/>
          </a:stretch>
        </p:blipFill>
        <p:spPr>
          <a:xfrm>
            <a:off x="-6830625" y="-105700"/>
            <a:ext cx="6583949" cy="4580149"/>
          </a:xfrm>
          <a:prstGeom prst="rect">
            <a:avLst/>
          </a:prstGeom>
          <a:noFill/>
          <a:ln>
            <a:noFill/>
          </a:ln>
        </p:spPr>
      </p:pic>
      <p:grpSp>
        <p:nvGrpSpPr>
          <p:cNvPr id="471" name="Google Shape;471;p45"/>
          <p:cNvGrpSpPr/>
          <p:nvPr/>
        </p:nvGrpSpPr>
        <p:grpSpPr>
          <a:xfrm>
            <a:off x="100897" y="1054334"/>
            <a:ext cx="5091390" cy="3236660"/>
            <a:chOff x="977813" y="382900"/>
            <a:chExt cx="7355375" cy="4718851"/>
          </a:xfrm>
        </p:grpSpPr>
        <p:pic>
          <p:nvPicPr>
            <p:cNvPr id="472" name="Google Shape;472;p45"/>
            <p:cNvPicPr preferRelativeResize="0"/>
            <p:nvPr/>
          </p:nvPicPr>
          <p:blipFill>
            <a:blip r:embed="rId4">
              <a:alphaModFix/>
            </a:blip>
            <a:stretch>
              <a:fillRect/>
            </a:stretch>
          </p:blipFill>
          <p:spPr>
            <a:xfrm>
              <a:off x="977813" y="382900"/>
              <a:ext cx="7355375" cy="4718851"/>
            </a:xfrm>
            <a:prstGeom prst="rect">
              <a:avLst/>
            </a:prstGeom>
            <a:noFill/>
            <a:ln>
              <a:noFill/>
            </a:ln>
          </p:spPr>
        </p:pic>
        <p:pic>
          <p:nvPicPr>
            <p:cNvPr id="473" name="Google Shape;473;p45"/>
            <p:cNvPicPr preferRelativeResize="0"/>
            <p:nvPr/>
          </p:nvPicPr>
          <p:blipFill>
            <a:blip r:embed="rId5">
              <a:alphaModFix/>
            </a:blip>
            <a:stretch>
              <a:fillRect/>
            </a:stretch>
          </p:blipFill>
          <p:spPr>
            <a:xfrm>
              <a:off x="1019126" y="2768575"/>
              <a:ext cx="2308348" cy="2333174"/>
            </a:xfrm>
            <a:prstGeom prst="rect">
              <a:avLst/>
            </a:prstGeom>
            <a:noFill/>
            <a:ln>
              <a:noFill/>
            </a:ln>
          </p:spPr>
        </p:pic>
      </p:grpSp>
      <p:pic>
        <p:nvPicPr>
          <p:cNvPr id="474" name="Google Shape;474;p45"/>
          <p:cNvPicPr preferRelativeResize="0"/>
          <p:nvPr/>
        </p:nvPicPr>
        <p:blipFill>
          <a:blip r:embed="rId5">
            <a:alphaModFix/>
          </a:blip>
          <a:stretch>
            <a:fillRect/>
          </a:stretch>
        </p:blipFill>
        <p:spPr>
          <a:xfrm>
            <a:off x="4676375" y="444763"/>
            <a:ext cx="4408398" cy="4455800"/>
          </a:xfrm>
          <a:prstGeom prst="rect">
            <a:avLst/>
          </a:prstGeom>
          <a:noFill/>
          <a:ln>
            <a:noFill/>
          </a:ln>
        </p:spPr>
      </p:pic>
      <p:pic>
        <p:nvPicPr>
          <p:cNvPr id="475" name="Google Shape;475;p45"/>
          <p:cNvPicPr preferRelativeResize="0"/>
          <p:nvPr/>
        </p:nvPicPr>
        <p:blipFill rotWithShape="1">
          <a:blip r:embed="rId6">
            <a:alphaModFix/>
          </a:blip>
          <a:srcRect b="0" l="0" r="8441" t="0"/>
          <a:stretch/>
        </p:blipFill>
        <p:spPr>
          <a:xfrm>
            <a:off x="1779250" y="2685374"/>
            <a:ext cx="1525350" cy="1605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grpSp>
        <p:nvGrpSpPr>
          <p:cNvPr id="480" name="Google Shape;480;p46"/>
          <p:cNvGrpSpPr/>
          <p:nvPr/>
        </p:nvGrpSpPr>
        <p:grpSpPr>
          <a:xfrm>
            <a:off x="268963" y="152400"/>
            <a:ext cx="8606083" cy="4838700"/>
            <a:chOff x="268963" y="152400"/>
            <a:chExt cx="8606083" cy="4838700"/>
          </a:xfrm>
        </p:grpSpPr>
        <p:pic>
          <p:nvPicPr>
            <p:cNvPr id="481" name="Google Shape;481;p46"/>
            <p:cNvPicPr preferRelativeResize="0"/>
            <p:nvPr/>
          </p:nvPicPr>
          <p:blipFill>
            <a:blip r:embed="rId3">
              <a:alphaModFix/>
            </a:blip>
            <a:stretch>
              <a:fillRect/>
            </a:stretch>
          </p:blipFill>
          <p:spPr>
            <a:xfrm>
              <a:off x="268963" y="152400"/>
              <a:ext cx="8606083" cy="4838700"/>
            </a:xfrm>
            <a:prstGeom prst="rect">
              <a:avLst/>
            </a:prstGeom>
            <a:noFill/>
            <a:ln>
              <a:noFill/>
            </a:ln>
          </p:spPr>
        </p:pic>
        <p:pic>
          <p:nvPicPr>
            <p:cNvPr id="482" name="Google Shape;482;p46"/>
            <p:cNvPicPr preferRelativeResize="0"/>
            <p:nvPr/>
          </p:nvPicPr>
          <p:blipFill>
            <a:blip r:embed="rId4">
              <a:alphaModFix/>
            </a:blip>
            <a:stretch>
              <a:fillRect/>
            </a:stretch>
          </p:blipFill>
          <p:spPr>
            <a:xfrm>
              <a:off x="344975" y="1775549"/>
              <a:ext cx="8454048" cy="40015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nvSpPr>
        <p:spPr>
          <a:xfrm>
            <a:off x="2188029" y="845651"/>
            <a:ext cx="47679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i="1" lang="ko" sz="2100">
                <a:solidFill>
                  <a:srgbClr val="2D27CC"/>
                </a:solidFill>
                <a:latin typeface="Nunito ExtraBold"/>
                <a:ea typeface="Nunito ExtraBold"/>
                <a:cs typeface="Nunito ExtraBold"/>
                <a:sym typeface="Nunito ExtraBold"/>
              </a:rPr>
              <a:t>Recommendation Tool Findings</a:t>
            </a:r>
            <a:endParaRPr i="1" sz="2100">
              <a:solidFill>
                <a:srgbClr val="2D27CC"/>
              </a:solidFill>
              <a:latin typeface="Nunito ExtraBold"/>
              <a:ea typeface="Nunito ExtraBold"/>
              <a:cs typeface="Nunito ExtraBold"/>
              <a:sym typeface="Nunito ExtraBold"/>
            </a:endParaRPr>
          </a:p>
        </p:txBody>
      </p:sp>
      <p:sp>
        <p:nvSpPr>
          <p:cNvPr id="488" name="Google Shape;488;p47"/>
          <p:cNvSpPr/>
          <p:nvPr/>
        </p:nvSpPr>
        <p:spPr>
          <a:xfrm>
            <a:off x="1288528" y="1431014"/>
            <a:ext cx="1084500" cy="1084500"/>
          </a:xfrm>
          <a:prstGeom prst="ellipse">
            <a:avLst/>
          </a:prstGeom>
          <a:solidFill>
            <a:srgbClr val="3960E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489" name="Google Shape;489;p47"/>
          <p:cNvSpPr/>
          <p:nvPr/>
        </p:nvSpPr>
        <p:spPr>
          <a:xfrm>
            <a:off x="816428" y="2719859"/>
            <a:ext cx="20289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We Like the </a:t>
            </a:r>
            <a:br>
              <a:rPr i="1" lang="ko" sz="1500">
                <a:solidFill>
                  <a:schemeClr val="dk1"/>
                </a:solidFill>
                <a:latin typeface="Nunito Black"/>
                <a:ea typeface="Nunito Black"/>
                <a:cs typeface="Nunito Black"/>
                <a:sym typeface="Nunito Black"/>
              </a:rPr>
            </a:br>
            <a:r>
              <a:rPr i="1" lang="ko" sz="1500">
                <a:solidFill>
                  <a:schemeClr val="dk1"/>
                </a:solidFill>
                <a:latin typeface="Nunito Black"/>
                <a:ea typeface="Nunito Black"/>
                <a:cs typeface="Nunito Black"/>
                <a:sym typeface="Nunito Black"/>
              </a:rPr>
              <a:t>Recommendations</a:t>
            </a:r>
            <a:endParaRPr sz="1100"/>
          </a:p>
        </p:txBody>
      </p:sp>
      <p:sp>
        <p:nvSpPr>
          <p:cNvPr id="490" name="Google Shape;490;p47"/>
          <p:cNvSpPr/>
          <p:nvPr/>
        </p:nvSpPr>
        <p:spPr>
          <a:xfrm>
            <a:off x="6694714" y="1431014"/>
            <a:ext cx="1084500" cy="1084500"/>
          </a:xfrm>
          <a:prstGeom prst="ellipse">
            <a:avLst/>
          </a:prstGeom>
          <a:solidFill>
            <a:srgbClr val="3960E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491" name="Google Shape;491;p47"/>
          <p:cNvSpPr/>
          <p:nvPr/>
        </p:nvSpPr>
        <p:spPr>
          <a:xfrm>
            <a:off x="3327875" y="2708500"/>
            <a:ext cx="25800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The Dreaded </a:t>
            </a:r>
            <a:br>
              <a:rPr i="1" lang="ko" sz="1500">
                <a:solidFill>
                  <a:schemeClr val="dk1"/>
                </a:solidFill>
                <a:latin typeface="Nunito Black"/>
                <a:ea typeface="Nunito Black"/>
                <a:cs typeface="Nunito Black"/>
                <a:sym typeface="Nunito Black"/>
              </a:rPr>
            </a:br>
            <a:r>
              <a:rPr i="1" lang="ko" sz="1500">
                <a:solidFill>
                  <a:schemeClr val="dk1"/>
                </a:solidFill>
                <a:latin typeface="Nunito Black"/>
                <a:ea typeface="Nunito Black"/>
                <a:cs typeface="Nunito Black"/>
                <a:sym typeface="Nunito Black"/>
              </a:rPr>
              <a:t>“Zumba” Effect</a:t>
            </a:r>
            <a:endParaRPr sz="1100"/>
          </a:p>
        </p:txBody>
      </p:sp>
      <p:sp>
        <p:nvSpPr>
          <p:cNvPr id="492" name="Google Shape;492;p47"/>
          <p:cNvSpPr/>
          <p:nvPr/>
        </p:nvSpPr>
        <p:spPr>
          <a:xfrm>
            <a:off x="4029721" y="1431014"/>
            <a:ext cx="1084500" cy="1084500"/>
          </a:xfrm>
          <a:prstGeom prst="ellipse">
            <a:avLst/>
          </a:prstGeom>
          <a:solidFill>
            <a:srgbClr val="3960EE"/>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i="1" sz="1500">
              <a:solidFill>
                <a:schemeClr val="lt1"/>
              </a:solidFill>
              <a:latin typeface="Nunito Black"/>
              <a:ea typeface="Nunito Black"/>
              <a:cs typeface="Nunito Black"/>
              <a:sym typeface="Nunito Black"/>
            </a:endParaRPr>
          </a:p>
        </p:txBody>
      </p:sp>
      <p:sp>
        <p:nvSpPr>
          <p:cNvPr id="493" name="Google Shape;493;p47"/>
          <p:cNvSpPr/>
          <p:nvPr/>
        </p:nvSpPr>
        <p:spPr>
          <a:xfrm>
            <a:off x="6168496" y="2708509"/>
            <a:ext cx="20289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i="1" lang="ko" sz="1500">
                <a:solidFill>
                  <a:schemeClr val="dk1"/>
                </a:solidFill>
                <a:latin typeface="Nunito Black"/>
                <a:ea typeface="Nunito Black"/>
                <a:cs typeface="Nunito Black"/>
                <a:sym typeface="Nunito Black"/>
              </a:rPr>
              <a:t>Room for</a:t>
            </a:r>
            <a:br>
              <a:rPr i="1" lang="ko" sz="1500">
                <a:solidFill>
                  <a:schemeClr val="dk1"/>
                </a:solidFill>
                <a:latin typeface="Nunito Black"/>
                <a:ea typeface="Nunito Black"/>
                <a:cs typeface="Nunito Black"/>
                <a:sym typeface="Nunito Black"/>
              </a:rPr>
            </a:br>
            <a:r>
              <a:rPr i="1" lang="ko" sz="1500">
                <a:solidFill>
                  <a:schemeClr val="dk1"/>
                </a:solidFill>
                <a:latin typeface="Nunito Black"/>
                <a:ea typeface="Nunito Black"/>
                <a:cs typeface="Nunito Black"/>
                <a:sym typeface="Nunito Black"/>
              </a:rPr>
              <a:t>Adjustments</a:t>
            </a:r>
            <a:endParaRPr sz="1100"/>
          </a:p>
        </p:txBody>
      </p:sp>
      <p:sp>
        <p:nvSpPr>
          <p:cNvPr id="494" name="Google Shape;494;p47"/>
          <p:cNvSpPr txBox="1"/>
          <p:nvPr/>
        </p:nvSpPr>
        <p:spPr>
          <a:xfrm>
            <a:off x="748625" y="3328725"/>
            <a:ext cx="2457600" cy="9159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Suits different </a:t>
            </a:r>
            <a:r>
              <a:rPr lang="ko" sz="1100">
                <a:latin typeface="Nunito"/>
                <a:ea typeface="Nunito"/>
                <a:cs typeface="Nunito"/>
                <a:sym typeface="Nunito"/>
              </a:rPr>
              <a:t>preferences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Seems accurate across a wide breadth of queries</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We found it hard to disagree with the recommendations</a:t>
            </a:r>
            <a:endParaRPr sz="1100">
              <a:latin typeface="Nunito"/>
              <a:ea typeface="Nunito"/>
              <a:cs typeface="Nunito"/>
              <a:sym typeface="Nunito"/>
            </a:endParaRPr>
          </a:p>
        </p:txBody>
      </p:sp>
      <p:sp>
        <p:nvSpPr>
          <p:cNvPr id="495" name="Google Shape;495;p47"/>
          <p:cNvSpPr txBox="1"/>
          <p:nvPr/>
        </p:nvSpPr>
        <p:spPr>
          <a:xfrm>
            <a:off x="5991150" y="3328725"/>
            <a:ext cx="2580000" cy="915900"/>
          </a:xfrm>
          <a:prstGeom prst="rect">
            <a:avLst/>
          </a:prstGeom>
          <a:noFill/>
          <a:ln>
            <a:noFill/>
          </a:ln>
        </p:spPr>
        <p:txBody>
          <a:bodyPr anchorCtr="0" anchor="t" bIns="34275" lIns="68575" spcFirstLastPara="1" rIns="68575" wrap="square" tIns="34275">
            <a:spAutoFit/>
          </a:bodyPr>
          <a:lstStyle/>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Showing older iterations of the same game (i.e. Madden 09)</a:t>
            </a:r>
            <a:endParaRPr sz="1100">
              <a:latin typeface="Nunito"/>
              <a:ea typeface="Nunito"/>
              <a:cs typeface="Nunito"/>
              <a:sym typeface="Nunito"/>
            </a:endParaRPr>
          </a:p>
          <a:p>
            <a:pPr indent="-165100" lvl="0" marL="179999" marR="0" rtl="0" algn="l">
              <a:lnSpc>
                <a:spcPct val="100000"/>
              </a:lnSpc>
              <a:spcBef>
                <a:spcPts val="0"/>
              </a:spcBef>
              <a:spcAft>
                <a:spcPts val="0"/>
              </a:spcAft>
              <a:buSzPts val="1100"/>
              <a:buFont typeface="Nunito"/>
              <a:buChar char="●"/>
            </a:pPr>
            <a:r>
              <a:rPr lang="ko" sz="1100">
                <a:latin typeface="Nunito"/>
                <a:ea typeface="Nunito"/>
                <a:cs typeface="Nunito"/>
                <a:sym typeface="Nunito"/>
              </a:rPr>
              <a:t>Dataset doesn’t have some of </a:t>
            </a:r>
            <a:br>
              <a:rPr lang="ko" sz="1100">
                <a:latin typeface="Nunito"/>
                <a:ea typeface="Nunito"/>
                <a:cs typeface="Nunito"/>
                <a:sym typeface="Nunito"/>
              </a:rPr>
            </a:br>
            <a:r>
              <a:rPr lang="ko" sz="1100">
                <a:latin typeface="Nunito"/>
                <a:ea typeface="Nunito"/>
                <a:cs typeface="Nunito"/>
                <a:sym typeface="Nunito"/>
              </a:rPr>
              <a:t>the most popular games</a:t>
            </a:r>
            <a:endParaRPr sz="1100">
              <a:latin typeface="Nunito"/>
              <a:ea typeface="Nunito"/>
              <a:cs typeface="Nunito"/>
              <a:sym typeface="Nunito"/>
            </a:endParaRPr>
          </a:p>
          <a:p>
            <a:pPr indent="0" lvl="0" marL="0" marR="0" rtl="0" algn="l">
              <a:lnSpc>
                <a:spcPct val="100000"/>
              </a:lnSpc>
              <a:spcBef>
                <a:spcPts val="0"/>
              </a:spcBef>
              <a:spcAft>
                <a:spcPts val="0"/>
              </a:spcAft>
              <a:buNone/>
            </a:pPr>
            <a:r>
              <a:t/>
            </a:r>
            <a:endParaRPr sz="1100">
              <a:latin typeface="Nunito"/>
              <a:ea typeface="Nunito"/>
              <a:cs typeface="Nunito"/>
              <a:sym typeface="Nunito"/>
            </a:endParaRPr>
          </a:p>
        </p:txBody>
      </p:sp>
      <p:sp>
        <p:nvSpPr>
          <p:cNvPr id="496" name="Google Shape;496;p47"/>
          <p:cNvSpPr txBox="1"/>
          <p:nvPr/>
        </p:nvSpPr>
        <p:spPr>
          <a:xfrm>
            <a:off x="3235925" y="3317375"/>
            <a:ext cx="2672100" cy="1085100"/>
          </a:xfrm>
          <a:prstGeom prst="rect">
            <a:avLst/>
          </a:prstGeom>
          <a:noFill/>
          <a:ln>
            <a:noFill/>
          </a:ln>
        </p:spPr>
        <p:txBody>
          <a:bodyPr anchorCtr="0" anchor="t" bIns="34275" lIns="68575" spcFirstLastPara="1" rIns="68575" wrap="square" tIns="34275">
            <a:spAutoFit/>
          </a:bodyPr>
          <a:lstStyle/>
          <a:p>
            <a:pPr indent="-298450" lvl="0" marL="457200" rtl="0" algn="l">
              <a:spcBef>
                <a:spcPts val="0"/>
              </a:spcBef>
              <a:spcAft>
                <a:spcPts val="0"/>
              </a:spcAft>
              <a:buSzPts val="1100"/>
              <a:buFont typeface="Nunito"/>
              <a:buChar char="●"/>
            </a:pPr>
            <a:r>
              <a:rPr lang="ko" sz="1100">
                <a:solidFill>
                  <a:schemeClr val="dk1"/>
                </a:solidFill>
                <a:latin typeface="Nunito"/>
                <a:ea typeface="Nunito"/>
                <a:cs typeface="Nunito"/>
                <a:sym typeface="Nunito"/>
              </a:rPr>
              <a:t>No results occurs too often, ultimately recommending the Zumba Fitness Rush &amp; </a:t>
            </a:r>
            <a:br>
              <a:rPr lang="ko" sz="1100">
                <a:solidFill>
                  <a:schemeClr val="dk1"/>
                </a:solidFill>
                <a:latin typeface="Nunito"/>
                <a:ea typeface="Nunito"/>
                <a:cs typeface="Nunito"/>
                <a:sym typeface="Nunito"/>
              </a:rPr>
            </a:br>
            <a:r>
              <a:rPr lang="ko" sz="1100">
                <a:solidFill>
                  <a:schemeClr val="dk1"/>
                </a:solidFill>
                <a:latin typeface="Nunito"/>
                <a:ea typeface="Nunito"/>
                <a:cs typeface="Nunito"/>
                <a:sym typeface="Nunito"/>
              </a:rPr>
              <a:t>similar games</a:t>
            </a:r>
            <a:endParaRPr sz="1100">
              <a:solidFill>
                <a:schemeClr val="dk1"/>
              </a:solidFill>
              <a:latin typeface="Nunito"/>
              <a:ea typeface="Nunito"/>
              <a:cs typeface="Nunito"/>
              <a:sym typeface="Nunito"/>
            </a:endParaRPr>
          </a:p>
          <a:p>
            <a:pPr indent="-298450" lvl="0" marL="457200" rtl="0" algn="l">
              <a:spcBef>
                <a:spcPts val="0"/>
              </a:spcBef>
              <a:spcAft>
                <a:spcPts val="0"/>
              </a:spcAft>
              <a:buClr>
                <a:schemeClr val="dk1"/>
              </a:buClr>
              <a:buSzPts val="1100"/>
              <a:buFont typeface="Nunito"/>
              <a:buChar char="●"/>
            </a:pPr>
            <a:r>
              <a:rPr lang="ko" sz="1100">
                <a:solidFill>
                  <a:schemeClr val="dk1"/>
                </a:solidFill>
                <a:latin typeface="Nunito"/>
                <a:ea typeface="Nunito"/>
                <a:cs typeface="Nunito"/>
                <a:sym typeface="Nunito"/>
              </a:rPr>
              <a:t>Issue fixed, but highlights limitations of dataset</a:t>
            </a:r>
            <a:endParaRPr sz="1100">
              <a:solidFill>
                <a:schemeClr val="dk1"/>
              </a:solidFill>
              <a:latin typeface="Nunito"/>
              <a:ea typeface="Nunito"/>
              <a:cs typeface="Nunito"/>
              <a:sym typeface="Nunito"/>
            </a:endParaRPr>
          </a:p>
        </p:txBody>
      </p:sp>
      <p:pic>
        <p:nvPicPr>
          <p:cNvPr descr="Hand Thumbs Up Sticker by ABB for iOS &amp; Android | GIPHY" id="497" name="Google Shape;497;p47"/>
          <p:cNvPicPr preferRelativeResize="0"/>
          <p:nvPr/>
        </p:nvPicPr>
        <p:blipFill>
          <a:blip r:embed="rId3">
            <a:alphaModFix/>
          </a:blip>
          <a:stretch>
            <a:fillRect/>
          </a:stretch>
        </p:blipFill>
        <p:spPr>
          <a:xfrm>
            <a:off x="1242623" y="1355687"/>
            <a:ext cx="1176499" cy="1176499"/>
          </a:xfrm>
          <a:prstGeom prst="rect">
            <a:avLst/>
          </a:prstGeom>
          <a:noFill/>
          <a:ln>
            <a:noFill/>
          </a:ln>
        </p:spPr>
      </p:pic>
      <p:pic>
        <p:nvPicPr>
          <p:cNvPr descr="Free Dancing Gifs Transparent, Download Free Dancing Gifs Transparent png  images, Free ClipArts on Clipart Library" id="498" name="Google Shape;498;p47"/>
          <p:cNvPicPr preferRelativeResize="0"/>
          <p:nvPr/>
        </p:nvPicPr>
        <p:blipFill>
          <a:blip r:embed="rId4">
            <a:alphaModFix/>
          </a:blip>
          <a:stretch>
            <a:fillRect/>
          </a:stretch>
        </p:blipFill>
        <p:spPr>
          <a:xfrm>
            <a:off x="4133325" y="1515325"/>
            <a:ext cx="877299" cy="915900"/>
          </a:xfrm>
          <a:prstGeom prst="rect">
            <a:avLst/>
          </a:prstGeom>
          <a:noFill/>
          <a:ln>
            <a:noFill/>
          </a:ln>
        </p:spPr>
      </p:pic>
      <p:sp>
        <p:nvSpPr>
          <p:cNvPr id="499" name="Google Shape;499;p47"/>
          <p:cNvSpPr txBox="1"/>
          <p:nvPr/>
        </p:nvSpPr>
        <p:spPr>
          <a:xfrm>
            <a:off x="5780325" y="4760675"/>
            <a:ext cx="1721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ko" sz="600">
                <a:solidFill>
                  <a:srgbClr val="BFBFBF"/>
                </a:solidFill>
              </a:rPr>
              <a:t>images via Clipart, Gyfcat Library, &amp; YouTube</a:t>
            </a:r>
            <a:endParaRPr i="1" sz="600">
              <a:solidFill>
                <a:srgbClr val="BFBFBF"/>
              </a:solidFill>
            </a:endParaRPr>
          </a:p>
        </p:txBody>
      </p:sp>
      <p:pic>
        <p:nvPicPr>
          <p:cNvPr descr="Top Video Game Control Stickers for Android &amp; iOS | Gfycat" id="500" name="Google Shape;500;p47"/>
          <p:cNvPicPr preferRelativeResize="0"/>
          <p:nvPr/>
        </p:nvPicPr>
        <p:blipFill>
          <a:blip r:embed="rId5">
            <a:alphaModFix/>
          </a:blip>
          <a:stretch>
            <a:fillRect/>
          </a:stretch>
        </p:blipFill>
        <p:spPr>
          <a:xfrm>
            <a:off x="6581950" y="1288912"/>
            <a:ext cx="1310049" cy="1310049"/>
          </a:xfrm>
          <a:prstGeom prst="rect">
            <a:avLst/>
          </a:prstGeom>
          <a:noFill/>
          <a:ln>
            <a:noFill/>
          </a:ln>
        </p:spPr>
      </p:pic>
      <p:pic>
        <p:nvPicPr>
          <p:cNvPr id="501" name="Google Shape;501;p47"/>
          <p:cNvPicPr preferRelativeResize="0"/>
          <p:nvPr/>
        </p:nvPicPr>
        <p:blipFill>
          <a:blip r:embed="rId6">
            <a:alphaModFix/>
          </a:blip>
          <a:stretch>
            <a:fillRect/>
          </a:stretch>
        </p:blipFill>
        <p:spPr>
          <a:xfrm>
            <a:off x="7707675" y="4309100"/>
            <a:ext cx="1358150" cy="763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